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426" r:id="rId3"/>
    <p:sldId id="427" r:id="rId4"/>
    <p:sldId id="432" r:id="rId5"/>
    <p:sldId id="433" r:id="rId6"/>
    <p:sldId id="428" r:id="rId7"/>
    <p:sldId id="403" r:id="rId8"/>
    <p:sldId id="424" r:id="rId9"/>
    <p:sldId id="434" r:id="rId10"/>
    <p:sldId id="429" r:id="rId11"/>
    <p:sldId id="430" r:id="rId12"/>
    <p:sldId id="437" r:id="rId13"/>
    <p:sldId id="485" r:id="rId14"/>
    <p:sldId id="441" r:id="rId15"/>
    <p:sldId id="442" r:id="rId16"/>
    <p:sldId id="488" r:id="rId17"/>
    <p:sldId id="489" r:id="rId18"/>
    <p:sldId id="486" r:id="rId19"/>
    <p:sldId id="435" r:id="rId20"/>
    <p:sldId id="431" r:id="rId21"/>
    <p:sldId id="436" r:id="rId22"/>
    <p:sldId id="443" r:id="rId23"/>
    <p:sldId id="444" r:id="rId24"/>
    <p:sldId id="445" r:id="rId25"/>
    <p:sldId id="448" r:id="rId26"/>
    <p:sldId id="449" r:id="rId27"/>
    <p:sldId id="450" r:id="rId28"/>
    <p:sldId id="451" r:id="rId29"/>
    <p:sldId id="452" r:id="rId30"/>
    <p:sldId id="453" r:id="rId31"/>
    <p:sldId id="455" r:id="rId32"/>
    <p:sldId id="456" r:id="rId33"/>
    <p:sldId id="459" r:id="rId34"/>
    <p:sldId id="461" r:id="rId35"/>
    <p:sldId id="463" r:id="rId36"/>
    <p:sldId id="464" r:id="rId37"/>
    <p:sldId id="467" r:id="rId38"/>
    <p:sldId id="469" r:id="rId39"/>
    <p:sldId id="470" r:id="rId40"/>
    <p:sldId id="477" r:id="rId41"/>
    <p:sldId id="471" r:id="rId42"/>
    <p:sldId id="472" r:id="rId43"/>
    <p:sldId id="473" r:id="rId44"/>
    <p:sldId id="478" r:id="rId45"/>
    <p:sldId id="475" r:id="rId46"/>
    <p:sldId id="476" r:id="rId47"/>
    <p:sldId id="481" r:id="rId48"/>
    <p:sldId id="479" r:id="rId49"/>
    <p:sldId id="487" r:id="rId50"/>
    <p:sldId id="482" r:id="rId51"/>
    <p:sldId id="483" r:id="rId52"/>
    <p:sldId id="48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10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025BB-35D5-419D-8ED2-E5EDB67F143A}" type="datetimeFigureOut">
              <a:rPr lang="en-US" smtClean="0"/>
              <a:pPr/>
              <a:t>2020-05-15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CB54F-71BB-491D-A98F-DF04FDAA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0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lum bright="78000" contrast="-90000"/>
          </a:blip>
          <a:srcRect t="769" r="1169" b="7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gyéni elrendez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620000" cy="685800"/>
          </a:xfrm>
        </p:spPr>
        <p:txBody>
          <a:bodyPr/>
          <a:lstStyle>
            <a:lvl1pPr>
              <a:defRPr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9" name="Szöveg helye 8"/>
          <p:cNvSpPr>
            <a:spLocks noGrp="1"/>
          </p:cNvSpPr>
          <p:nvPr>
            <p:ph type="body" sz="quarter" idx="13"/>
          </p:nvPr>
        </p:nvSpPr>
        <p:spPr>
          <a:xfrm>
            <a:off x="152400" y="914400"/>
            <a:ext cx="8839200" cy="57912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>
            <a:lvl1pPr>
              <a:buNone/>
              <a:defRPr b="1">
                <a:latin typeface="Courier New" pitchFamily="49" charset="0"/>
                <a:cs typeface="Courier New" pitchFamily="49" charset="0"/>
              </a:defRPr>
            </a:lvl1pPr>
            <a:lvl2pPr>
              <a:buNone/>
              <a:defRPr b="1">
                <a:latin typeface="Courier New" pitchFamily="49" charset="0"/>
                <a:cs typeface="Courier New" pitchFamily="49" charset="0"/>
              </a:defRPr>
            </a:lvl2pPr>
            <a:lvl3pPr>
              <a:buNone/>
              <a:defRPr b="1">
                <a:latin typeface="Courier New" pitchFamily="49" charset="0"/>
                <a:cs typeface="Courier New" pitchFamily="49" charset="0"/>
              </a:defRPr>
            </a:lvl3pPr>
            <a:lvl4pPr>
              <a:buNone/>
              <a:defRPr b="1">
                <a:latin typeface="Courier New" pitchFamily="49" charset="0"/>
                <a:cs typeface="Courier New" pitchFamily="49" charset="0"/>
              </a:defRPr>
            </a:lvl4pPr>
            <a:lvl5pPr>
              <a:buNone/>
              <a:defRPr b="1"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hu-HU" dirty="0" smtClean="0"/>
              <a:t>Mintaszöveg szerkesztése</a:t>
            </a:r>
          </a:p>
          <a:p>
            <a:pPr lvl="1"/>
            <a:r>
              <a:rPr lang="hu-HU" dirty="0" smtClean="0"/>
              <a:t>Második szint</a:t>
            </a:r>
          </a:p>
          <a:p>
            <a:pPr lvl="2"/>
            <a:r>
              <a:rPr lang="hu-HU" dirty="0" smtClean="0"/>
              <a:t>Harmadik szint</a:t>
            </a:r>
          </a:p>
          <a:p>
            <a:pPr lvl="3"/>
            <a:r>
              <a:rPr lang="hu-HU" dirty="0" smtClean="0"/>
              <a:t>Negyedik szint</a:t>
            </a:r>
          </a:p>
          <a:p>
            <a:pPr lvl="4"/>
            <a:r>
              <a:rPr lang="hu-HU" dirty="0" smtClean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7" cstate="print">
            <a:lum bright="66000" contrast="-78000"/>
          </a:blip>
          <a:srcRect t="13077" r="1169" b="2307"/>
          <a:stretch>
            <a:fillRect/>
          </a:stretch>
        </p:blipFill>
        <p:spPr bwMode="auto">
          <a:xfrm>
            <a:off x="0" y="990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AEA1A-6276-4434-840E-9C81C04BC3C1}" type="datetimeFigureOut">
              <a:rPr lang="en-US" smtClean="0"/>
              <a:pPr/>
              <a:t>2020-05-15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BCBAB-4B39-4074-885F-AD49ACE3F7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solidFill>
              <a:schemeClr val="tx1"/>
            </a:solidFill>
          </a:ln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3gr</a:t>
            </a:r>
            <a:br>
              <a:rPr lang="hu-HU" dirty="0" smtClean="0"/>
            </a:br>
            <a:r>
              <a:rPr lang="hu-HU" dirty="0" smtClean="0"/>
              <a:t>7. </a:t>
            </a: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Plakátok, részecskerendszerek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Szécsi</a:t>
            </a:r>
            <a:r>
              <a:rPr lang="en-US" dirty="0" smtClean="0"/>
              <a:t> </a:t>
            </a:r>
            <a:r>
              <a:rPr lang="en-US" dirty="0" err="1" smtClean="0"/>
              <a:t>László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Egg::Mesh::</a:t>
            </a:r>
            <a:r>
              <a:rPr lang="en-US" sz="2800" dirty="0" err="1" smtClean="0"/>
              <a:t>VertexStreamDesc</a:t>
            </a:r>
            <a:r>
              <a:rPr lang="en-US" sz="2800" dirty="0" smtClean="0"/>
              <a:t> </a:t>
            </a:r>
            <a:r>
              <a:rPr lang="en-US" sz="2800" dirty="0" err="1" smtClean="0"/>
              <a:t>particleBufferDesc</a:t>
            </a:r>
            <a:r>
              <a:rPr lang="en-US" sz="2800" dirty="0" smtClean="0"/>
              <a:t>;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particleBufferDesc.elements</a:t>
            </a:r>
            <a:r>
              <a:rPr lang="en-US" sz="2800" dirty="0" smtClean="0"/>
              <a:t> = </a:t>
            </a:r>
            <a:r>
              <a:rPr lang="en-US" sz="2800" dirty="0" err="1" smtClean="0"/>
              <a:t>particleElements</a:t>
            </a:r>
            <a:r>
              <a:rPr lang="en-US" sz="2800" dirty="0" smtClean="0"/>
              <a:t>;</a:t>
            </a:r>
          </a:p>
          <a:p>
            <a:r>
              <a:rPr lang="en-US" sz="2800" dirty="0" err="1" smtClean="0"/>
              <a:t>particleBufferDesc.nElements</a:t>
            </a:r>
            <a:r>
              <a:rPr lang="en-US" sz="2800" dirty="0" smtClean="0"/>
              <a:t> = 3;</a:t>
            </a:r>
          </a:p>
          <a:p>
            <a:r>
              <a:rPr lang="en-US" sz="2800" dirty="0" err="1" smtClean="0"/>
              <a:t>particleBufferDesc.nVertices</a:t>
            </a:r>
            <a:r>
              <a:rPr lang="en-US" sz="2800" dirty="0" smtClean="0"/>
              <a:t> = </a:t>
            </a:r>
            <a:r>
              <a:rPr lang="en-US" sz="2800" dirty="0" err="1" smtClean="0"/>
              <a:t>particles.size</a:t>
            </a:r>
            <a:r>
              <a:rPr lang="en-US" sz="2800" dirty="0" smtClean="0"/>
              <a:t>();</a:t>
            </a:r>
          </a:p>
          <a:p>
            <a:r>
              <a:rPr lang="en-US" sz="2800" dirty="0" err="1" smtClean="0"/>
              <a:t>particleBufferDesc.vertexStride</a:t>
            </a:r>
            <a:r>
              <a:rPr lang="en-US" sz="2800" dirty="0" smtClean="0"/>
              <a:t> = </a:t>
            </a:r>
            <a:r>
              <a:rPr lang="en-US" sz="2800" dirty="0" err="1" smtClean="0"/>
              <a:t>sizeof</a:t>
            </a:r>
            <a:r>
              <a:rPr lang="en-US" sz="2800" dirty="0" smtClean="0"/>
              <a:t>(Particle);</a:t>
            </a:r>
          </a:p>
          <a:p>
            <a:r>
              <a:rPr lang="en-US" sz="2800" dirty="0" err="1" smtClean="0"/>
              <a:t>particleBufferDesc.vertexData</a:t>
            </a:r>
            <a:r>
              <a:rPr lang="en-US" sz="2800" dirty="0" smtClean="0"/>
              <a:t> = &amp;</a:t>
            </a:r>
            <a:r>
              <a:rPr lang="en-US" sz="2800" dirty="0" err="1" smtClean="0"/>
              <a:t>particles.at</a:t>
            </a:r>
            <a:r>
              <a:rPr lang="en-US" sz="2800" dirty="0" smtClean="0"/>
              <a:t>(0);</a:t>
            </a:r>
          </a:p>
          <a:p>
            <a:r>
              <a:rPr lang="en-US" sz="2800" dirty="0" err="1" smtClean="0"/>
              <a:t>particleBufferDesc.cpuAccessFlags</a:t>
            </a:r>
            <a:r>
              <a:rPr lang="en-US" sz="2800" dirty="0" smtClean="0"/>
              <a:t> = </a:t>
            </a:r>
            <a:r>
              <a:rPr lang="en-US" sz="2800" dirty="0" smtClean="0">
                <a:solidFill>
                  <a:srgbClr val="FF0000"/>
                </a:solidFill>
              </a:rPr>
              <a:t>D3D11_CPU_ACCESS_WRITE</a:t>
            </a:r>
            <a:r>
              <a:rPr lang="en-US" sz="2800" dirty="0" smtClean="0"/>
              <a:t>;</a:t>
            </a:r>
          </a:p>
          <a:p>
            <a:r>
              <a:rPr lang="en-US" sz="2800" dirty="0" err="1" smtClean="0"/>
              <a:t>particleBufferDesc.usage</a:t>
            </a:r>
            <a:r>
              <a:rPr lang="en-US" sz="2800" dirty="0" smtClean="0"/>
              <a:t> = </a:t>
            </a:r>
            <a:r>
              <a:rPr lang="en-US" sz="2800" dirty="0" smtClean="0">
                <a:solidFill>
                  <a:srgbClr val="FF0000"/>
                </a:solidFill>
              </a:rPr>
              <a:t>D3D11_USAGE_DYNAMIC</a:t>
            </a:r>
            <a:r>
              <a:rPr lang="en-US" sz="2800" dirty="0" smtClean="0"/>
              <a:t>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Egg::Mesh::</a:t>
            </a:r>
            <a:r>
              <a:rPr lang="en-US" sz="2800" dirty="0" err="1" smtClean="0"/>
              <a:t>VertexStreamP</a:t>
            </a:r>
            <a:endParaRPr lang="hu-HU" sz="2800" dirty="0" smtClean="0"/>
          </a:p>
          <a:p>
            <a:r>
              <a:rPr lang="hu-HU" sz="2800" dirty="0" smtClean="0"/>
              <a:t>  </a:t>
            </a:r>
            <a:r>
              <a:rPr lang="en-US" sz="2800" dirty="0" err="1" smtClean="0">
                <a:solidFill>
                  <a:srgbClr val="FF0000"/>
                </a:solidFill>
              </a:rPr>
              <a:t>particleVertexStream</a:t>
            </a:r>
            <a:r>
              <a:rPr lang="en-US" sz="2800" dirty="0" smtClean="0"/>
              <a:t> =</a:t>
            </a:r>
            <a:endParaRPr lang="hu-HU" sz="2800" dirty="0" smtClean="0"/>
          </a:p>
          <a:p>
            <a:r>
              <a:rPr lang="hu-HU" sz="2800" dirty="0" smtClean="0"/>
              <a:t>  </a:t>
            </a:r>
            <a:r>
              <a:rPr lang="en-US" sz="2800" dirty="0" smtClean="0"/>
              <a:t>Egg::Mesh::</a:t>
            </a:r>
            <a:r>
              <a:rPr lang="en-US" sz="2800" dirty="0" err="1" smtClean="0"/>
              <a:t>VertexStream</a:t>
            </a:r>
            <a:r>
              <a:rPr lang="en-US" sz="2800" dirty="0" smtClean="0"/>
              <a:t>::create(</a:t>
            </a:r>
            <a:endParaRPr lang="hu-HU" sz="2800" dirty="0" smtClean="0"/>
          </a:p>
          <a:p>
            <a:r>
              <a:rPr lang="hu-HU" sz="2800" dirty="0" smtClean="0"/>
              <a:t>    </a:t>
            </a:r>
            <a:r>
              <a:rPr lang="en-US" sz="2800" dirty="0" smtClean="0"/>
              <a:t>device,</a:t>
            </a:r>
            <a:endParaRPr lang="hu-HU" sz="2800" dirty="0" smtClean="0"/>
          </a:p>
          <a:p>
            <a:r>
              <a:rPr lang="hu-HU" sz="2800" dirty="0" smtClean="0"/>
              <a:t>    </a:t>
            </a:r>
            <a:r>
              <a:rPr lang="en-US" sz="2800" dirty="0" err="1" smtClean="0"/>
              <a:t>particleBufferDesc</a:t>
            </a:r>
            <a:r>
              <a:rPr lang="en-US" sz="2800" dirty="0" smtClean="0"/>
              <a:t>);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billboard</a:t>
            </a:r>
            <a:r>
              <a:rPr lang="en-US" dirty="0" smtClean="0"/>
              <a:t>.</a:t>
            </a:r>
            <a:r>
              <a:rPr lang="hu-HU" dirty="0" smtClean="0"/>
              <a:t>hlsli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400" dirty="0" err="1" smtClean="0"/>
              <a:t>struct</a:t>
            </a:r>
            <a:r>
              <a:rPr lang="en-US" sz="2400" dirty="0" smtClean="0"/>
              <a:t> </a:t>
            </a:r>
            <a:r>
              <a:rPr lang="en-US" sz="2400" dirty="0" err="1" smtClean="0"/>
              <a:t>IaosBillboard</a:t>
            </a:r>
            <a:r>
              <a:rPr lang="hu-HU" sz="2400" dirty="0"/>
              <a:t> </a:t>
            </a:r>
            <a:r>
              <a:rPr lang="en-US" sz="2400" dirty="0" smtClean="0"/>
              <a:t>{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float3 pos : POSITION;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float lifespan : LIFESPAN;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float age : AGE;</a:t>
            </a:r>
          </a:p>
          <a:p>
            <a:r>
              <a:rPr lang="en-US" sz="2400" dirty="0" smtClean="0"/>
              <a:t>};</a:t>
            </a:r>
          </a:p>
          <a:p>
            <a:r>
              <a:rPr lang="en-US" sz="2400" dirty="0" err="1" smtClean="0"/>
              <a:t>typedef</a:t>
            </a:r>
            <a:r>
              <a:rPr lang="en-US" sz="2400" dirty="0" smtClean="0"/>
              <a:t> </a:t>
            </a:r>
            <a:r>
              <a:rPr lang="en-US" sz="2400" dirty="0" err="1" smtClean="0"/>
              <a:t>IaosBillboard</a:t>
            </a:r>
            <a:r>
              <a:rPr lang="en-US" sz="2400" dirty="0" smtClean="0"/>
              <a:t> </a:t>
            </a:r>
            <a:r>
              <a:rPr lang="en-US" sz="2400" dirty="0" err="1" smtClean="0"/>
              <a:t>VsosBillboard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struct</a:t>
            </a:r>
            <a:r>
              <a:rPr lang="en-US" sz="2400" dirty="0" smtClean="0"/>
              <a:t> </a:t>
            </a:r>
            <a:r>
              <a:rPr lang="en-US" sz="2400" dirty="0" err="1" smtClean="0"/>
              <a:t>GsosBillboard</a:t>
            </a:r>
            <a:r>
              <a:rPr lang="hu-HU" sz="2400" dirty="0" smtClean="0"/>
              <a:t> </a:t>
            </a:r>
            <a:r>
              <a:rPr lang="en-US" sz="2400" dirty="0" smtClean="0"/>
              <a:t>{</a:t>
            </a:r>
            <a:endParaRPr lang="en-US" sz="2400" dirty="0"/>
          </a:p>
          <a:p>
            <a:r>
              <a:rPr lang="hu-HU" sz="2400" dirty="0"/>
              <a:t>    </a:t>
            </a:r>
            <a:r>
              <a:rPr lang="en-US" sz="2400" dirty="0"/>
              <a:t>float4 </a:t>
            </a:r>
            <a:r>
              <a:rPr lang="en-US" sz="2400" dirty="0" err="1"/>
              <a:t>pos</a:t>
            </a:r>
            <a:r>
              <a:rPr lang="en-US" sz="2400" dirty="0"/>
              <a:t> : </a:t>
            </a:r>
            <a:r>
              <a:rPr lang="en-US" sz="2400" dirty="0" err="1"/>
              <a:t>SV_Position</a:t>
            </a:r>
            <a:r>
              <a:rPr lang="en-US" sz="2400" dirty="0"/>
              <a:t>;</a:t>
            </a:r>
          </a:p>
          <a:p>
            <a:r>
              <a:rPr lang="hu-HU" sz="2400" dirty="0"/>
              <a:t>    </a:t>
            </a:r>
            <a:r>
              <a:rPr lang="en-US" sz="2400" dirty="0"/>
              <a:t>float2 </a:t>
            </a:r>
            <a:r>
              <a:rPr lang="en-US" sz="2400" dirty="0" err="1"/>
              <a:t>tex</a:t>
            </a:r>
            <a:r>
              <a:rPr lang="en-US" sz="2400" dirty="0"/>
              <a:t> : TEXCOORD;</a:t>
            </a:r>
          </a:p>
          <a:p>
            <a:r>
              <a:rPr lang="en-US" sz="2400" dirty="0"/>
              <a:t>};</a:t>
            </a:r>
          </a:p>
          <a:p>
            <a:r>
              <a:rPr lang="hu-HU" sz="2400" dirty="0" smtClean="0"/>
              <a:t>cbuffer perSwapChain</a:t>
            </a:r>
            <a:r>
              <a:rPr lang="en-US" sz="2400" dirty="0" smtClean="0"/>
              <a:t>{</a:t>
            </a:r>
          </a:p>
          <a:p>
            <a:r>
              <a:rPr lang="en-US" sz="2400" dirty="0" smtClean="0"/>
              <a:t>  float4 </a:t>
            </a:r>
            <a:r>
              <a:rPr lang="hu-HU" sz="2400" dirty="0" smtClean="0"/>
              <a:t>billboard</a:t>
            </a:r>
            <a:r>
              <a:rPr lang="en-US" sz="2400" dirty="0" smtClean="0"/>
              <a:t>Size;</a:t>
            </a:r>
            <a:endParaRPr lang="en-US" sz="2400" dirty="0"/>
          </a:p>
          <a:p>
            <a:r>
              <a:rPr lang="en-US" sz="2400" dirty="0" smtClean="0"/>
              <a:t>}</a:t>
            </a:r>
            <a:endParaRPr lang="en-US" sz="2400" dirty="0"/>
          </a:p>
          <a:p>
            <a:endParaRPr lang="hu-HU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vsBillboard</a:t>
            </a:r>
            <a:r>
              <a:rPr lang="en-US" dirty="0" smtClean="0"/>
              <a:t>.</a:t>
            </a:r>
            <a:r>
              <a:rPr lang="hu-HU" dirty="0" smtClean="0"/>
              <a:t>hlsl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err="1" smtClean="0"/>
              <a:t>VsosBillboard</a:t>
            </a:r>
            <a:r>
              <a:rPr lang="en-US" sz="2400" dirty="0" smtClean="0"/>
              <a:t> </a:t>
            </a:r>
            <a:r>
              <a:rPr lang="en-US" sz="2400" dirty="0" err="1" smtClean="0"/>
              <a:t>vsBillboard</a:t>
            </a:r>
            <a:r>
              <a:rPr lang="en-US" sz="2400" dirty="0" smtClean="0"/>
              <a:t>(</a:t>
            </a:r>
            <a:r>
              <a:rPr lang="en-US" sz="2400" dirty="0" err="1" smtClean="0"/>
              <a:t>IaosBillboard</a:t>
            </a:r>
            <a:r>
              <a:rPr lang="en-US" sz="2400" dirty="0" smtClean="0"/>
              <a:t> input)</a:t>
            </a:r>
          </a:p>
          <a:p>
            <a:r>
              <a:rPr lang="en-US" sz="2400" dirty="0" smtClean="0"/>
              <a:t>{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return input;</a:t>
            </a:r>
          </a:p>
          <a:p>
            <a:r>
              <a:rPr lang="en-US" sz="2400" dirty="0" smtClean="0"/>
              <a:t>}</a:t>
            </a:r>
          </a:p>
          <a:p>
            <a:endParaRPr lang="hu-HU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9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gsBillboard</a:t>
            </a:r>
            <a:r>
              <a:rPr lang="en-US" dirty="0" smtClean="0"/>
              <a:t>.</a:t>
            </a:r>
            <a:r>
              <a:rPr lang="hu-HU" dirty="0" smtClean="0"/>
              <a:t>hlsl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[</a:t>
            </a:r>
            <a:r>
              <a:rPr lang="en-US" sz="2400" dirty="0" err="1" smtClean="0"/>
              <a:t>maxvertexcount</a:t>
            </a:r>
            <a:r>
              <a:rPr lang="en-US" sz="2400" dirty="0" smtClean="0"/>
              <a:t>(4)]</a:t>
            </a:r>
          </a:p>
          <a:p>
            <a:r>
              <a:rPr lang="en-US" sz="2400" dirty="0" smtClean="0"/>
              <a:t>void </a:t>
            </a:r>
            <a:r>
              <a:rPr lang="en-US" sz="2400" dirty="0" err="1" smtClean="0"/>
              <a:t>gsBillboard</a:t>
            </a:r>
            <a:r>
              <a:rPr lang="en-US" sz="2400" dirty="0" smtClean="0"/>
              <a:t>(</a:t>
            </a:r>
            <a:endParaRPr lang="hu-HU" sz="2400" dirty="0" smtClean="0"/>
          </a:p>
          <a:p>
            <a:r>
              <a:rPr lang="hu-HU" sz="2400" dirty="0" smtClean="0"/>
              <a:t>    </a:t>
            </a:r>
            <a:r>
              <a:rPr lang="en-US" sz="2400" dirty="0" smtClean="0"/>
              <a:t>point </a:t>
            </a:r>
            <a:r>
              <a:rPr lang="en-US" sz="2400" dirty="0" err="1" smtClean="0"/>
              <a:t>VsosBillboard</a:t>
            </a:r>
            <a:r>
              <a:rPr lang="en-US" sz="2400" dirty="0" smtClean="0"/>
              <a:t> input[1],</a:t>
            </a:r>
            <a:endParaRPr lang="hu-HU" sz="2400" dirty="0" smtClean="0"/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inout</a:t>
            </a:r>
            <a:r>
              <a:rPr lang="en-US" sz="2400" dirty="0" smtClean="0"/>
              <a:t> </a:t>
            </a:r>
            <a:r>
              <a:rPr lang="en-US" sz="2400" dirty="0" err="1" smtClean="0"/>
              <a:t>TriangleStream</a:t>
            </a:r>
            <a:r>
              <a:rPr lang="en-US" sz="2400" dirty="0" smtClean="0"/>
              <a:t>&lt;</a:t>
            </a:r>
            <a:r>
              <a:rPr lang="en-US" sz="2400" dirty="0" err="1" smtClean="0"/>
              <a:t>GsosBillboard</a:t>
            </a:r>
            <a:r>
              <a:rPr lang="en-US" sz="2400" dirty="0" smtClean="0"/>
              <a:t>&gt; stream)</a:t>
            </a:r>
            <a:r>
              <a:rPr lang="hu-HU" sz="2400" dirty="0" smtClean="0"/>
              <a:t> </a:t>
            </a:r>
            <a:r>
              <a:rPr lang="en-US" sz="2400" dirty="0" smtClean="0"/>
              <a:t>{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float4 </a:t>
            </a:r>
            <a:r>
              <a:rPr lang="en-US" sz="2400" dirty="0" err="1" smtClean="0"/>
              <a:t>hndcPos</a:t>
            </a:r>
            <a:r>
              <a:rPr lang="en-US" sz="2400" dirty="0" smtClean="0"/>
              <a:t> = </a:t>
            </a:r>
            <a:r>
              <a:rPr lang="en-US" sz="2400" dirty="0" err="1" smtClean="0"/>
              <a:t>mul</a:t>
            </a:r>
            <a:r>
              <a:rPr lang="en-US" sz="2400" dirty="0" smtClean="0"/>
              <a:t>(float4(input[0].pos, 1),</a:t>
            </a:r>
            <a:endParaRPr lang="hu-HU" sz="2400" dirty="0" smtClean="0"/>
          </a:p>
          <a:p>
            <a:r>
              <a:rPr lang="hu-HU" sz="2400" dirty="0" smtClean="0"/>
              <a:t>                         </a:t>
            </a:r>
            <a:r>
              <a:rPr lang="en-US" sz="2400" dirty="0" err="1" smtClean="0">
                <a:solidFill>
                  <a:srgbClr val="00B0F0"/>
                </a:solidFill>
              </a:rPr>
              <a:t>modelViewProjMatrix</a:t>
            </a:r>
            <a:r>
              <a:rPr lang="en-US" sz="2400" dirty="0" smtClean="0"/>
              <a:t>);</a:t>
            </a:r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GsosBillboard</a:t>
            </a:r>
            <a:r>
              <a:rPr lang="en-US" sz="2400" dirty="0" smtClean="0"/>
              <a:t> output;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output.pos = </a:t>
            </a:r>
            <a:r>
              <a:rPr lang="en-US" sz="2400" dirty="0" err="1" smtClean="0"/>
              <a:t>hndcPos</a:t>
            </a:r>
            <a:r>
              <a:rPr lang="en-US" sz="2400" dirty="0" smtClean="0"/>
              <a:t>;</a:t>
            </a:r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output.pos.x</a:t>
            </a:r>
            <a:r>
              <a:rPr lang="en-US" sz="2400" dirty="0" smtClean="0"/>
              <a:t> += </a:t>
            </a:r>
            <a:r>
              <a:rPr lang="hu-HU" sz="2400" dirty="0" smtClean="0"/>
              <a:t>billboardSize.x</a:t>
            </a:r>
            <a:r>
              <a:rPr lang="en-US" sz="2400" dirty="0" smtClean="0"/>
              <a:t>;</a:t>
            </a:r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output.pos.y</a:t>
            </a:r>
            <a:r>
              <a:rPr lang="en-US" sz="2400" dirty="0" smtClean="0"/>
              <a:t> += </a:t>
            </a:r>
            <a:r>
              <a:rPr lang="hu-HU" sz="2400" dirty="0" smtClean="0"/>
              <a:t>billboardSize.y</a:t>
            </a:r>
            <a:r>
              <a:rPr lang="en-US" sz="2400" dirty="0" smtClean="0"/>
              <a:t>;</a:t>
            </a:r>
          </a:p>
          <a:p>
            <a:r>
              <a:rPr lang="hu-HU" sz="2400" dirty="0" smtClean="0"/>
              <a:t>    </a:t>
            </a:r>
            <a:r>
              <a:rPr lang="en-US" sz="2400" dirty="0" smtClean="0"/>
              <a:t>output.tex = float2(1, 0);</a:t>
            </a:r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stream.Append</a:t>
            </a:r>
            <a:r>
              <a:rPr lang="en-US" sz="2400" dirty="0" smtClean="0"/>
              <a:t>(output);</a:t>
            </a:r>
          </a:p>
          <a:p>
            <a:r>
              <a:rPr lang="en-US" sz="800" dirty="0" smtClean="0"/>
              <a:t>output.pos = </a:t>
            </a:r>
            <a:r>
              <a:rPr lang="en-US" sz="800" dirty="0" err="1" smtClean="0"/>
              <a:t>hndcPos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output.pos.x</a:t>
            </a:r>
            <a:r>
              <a:rPr lang="en-US" sz="800" dirty="0" smtClean="0"/>
              <a:t> += </a:t>
            </a:r>
            <a:r>
              <a:rPr lang="en-US" sz="800" dirty="0" err="1" smtClean="0"/>
              <a:t>billboardSize.x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output.pos.y</a:t>
            </a:r>
            <a:r>
              <a:rPr lang="en-US" sz="800" dirty="0" smtClean="0"/>
              <a:t> -= </a:t>
            </a:r>
            <a:r>
              <a:rPr lang="en-US" sz="800" dirty="0" err="1" smtClean="0"/>
              <a:t>billboardSize.y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output.tex = float2(1, 1);</a:t>
            </a:r>
          </a:p>
          <a:p>
            <a:r>
              <a:rPr lang="en-US" sz="800" dirty="0" err="1" smtClean="0"/>
              <a:t>stream.Append</a:t>
            </a:r>
            <a:r>
              <a:rPr lang="en-US" sz="800" dirty="0" smtClean="0"/>
              <a:t>(output);</a:t>
            </a:r>
          </a:p>
          <a:p>
            <a:r>
              <a:rPr lang="en-US" sz="800" dirty="0" smtClean="0"/>
              <a:t>output.pos = </a:t>
            </a:r>
            <a:r>
              <a:rPr lang="en-US" sz="800" dirty="0" err="1" smtClean="0"/>
              <a:t>hndcPos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output.pos.x</a:t>
            </a:r>
            <a:r>
              <a:rPr lang="en-US" sz="800" dirty="0" smtClean="0"/>
              <a:t> -= </a:t>
            </a:r>
            <a:r>
              <a:rPr lang="en-US" sz="800" dirty="0" err="1" smtClean="0"/>
              <a:t>billboardSize.x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output.pos.y</a:t>
            </a:r>
            <a:r>
              <a:rPr lang="en-US" sz="800" dirty="0" smtClean="0"/>
              <a:t> += </a:t>
            </a:r>
            <a:r>
              <a:rPr lang="en-US" sz="800" dirty="0" err="1" smtClean="0"/>
              <a:t>billboardSize.y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output.tex = float2(0, 0);</a:t>
            </a:r>
          </a:p>
          <a:p>
            <a:r>
              <a:rPr lang="en-US" sz="800" dirty="0" err="1" smtClean="0"/>
              <a:t>stream.Append</a:t>
            </a:r>
            <a:r>
              <a:rPr lang="en-US" sz="800" dirty="0" smtClean="0"/>
              <a:t>(output);</a:t>
            </a:r>
          </a:p>
          <a:p>
            <a:r>
              <a:rPr lang="en-US" sz="800" dirty="0" smtClean="0"/>
              <a:t>output.pos = </a:t>
            </a:r>
            <a:r>
              <a:rPr lang="en-US" sz="800" dirty="0" err="1" smtClean="0"/>
              <a:t>hndcPos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output.pos.x</a:t>
            </a:r>
            <a:r>
              <a:rPr lang="en-US" sz="800" dirty="0" smtClean="0"/>
              <a:t> -= </a:t>
            </a:r>
            <a:r>
              <a:rPr lang="en-US" sz="800" dirty="0" err="1" smtClean="0"/>
              <a:t>billboardSize.x</a:t>
            </a:r>
            <a:r>
              <a:rPr lang="en-US" sz="800" dirty="0" smtClean="0"/>
              <a:t>;</a:t>
            </a:r>
          </a:p>
          <a:p>
            <a:r>
              <a:rPr lang="en-US" sz="800" dirty="0" err="1" smtClean="0"/>
              <a:t>output.pos.y</a:t>
            </a:r>
            <a:r>
              <a:rPr lang="en-US" sz="800" dirty="0" smtClean="0"/>
              <a:t> -= </a:t>
            </a:r>
            <a:r>
              <a:rPr lang="en-US" sz="800" dirty="0" err="1" smtClean="0"/>
              <a:t>billboardSize.y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output.tex = float2(0, 1);</a:t>
            </a:r>
          </a:p>
          <a:p>
            <a:r>
              <a:rPr lang="en-US" sz="800" dirty="0" err="1" smtClean="0"/>
              <a:t>stream.Append</a:t>
            </a:r>
            <a:r>
              <a:rPr lang="en-US" sz="800" dirty="0" smtClean="0"/>
              <a:t>(output);</a:t>
            </a:r>
            <a:r>
              <a:rPr lang="hu-HU" sz="800" dirty="0" smtClean="0"/>
              <a:t> </a:t>
            </a:r>
            <a:r>
              <a:rPr lang="en-US" sz="80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psFire</a:t>
            </a:r>
            <a:r>
              <a:rPr lang="en-US" dirty="0" smtClean="0"/>
              <a:t>.</a:t>
            </a:r>
            <a:r>
              <a:rPr lang="hu-HU" dirty="0" smtClean="0"/>
              <a:t>hlsl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float4 </a:t>
            </a:r>
            <a:r>
              <a:rPr lang="en-US" sz="2400" dirty="0" err="1" smtClean="0"/>
              <a:t>psFire</a:t>
            </a:r>
            <a:r>
              <a:rPr lang="en-US" sz="2400" dirty="0" smtClean="0"/>
              <a:t>(</a:t>
            </a:r>
            <a:r>
              <a:rPr lang="en-US" sz="2400" dirty="0" err="1" smtClean="0"/>
              <a:t>GsosBillboard</a:t>
            </a:r>
            <a:r>
              <a:rPr lang="en-US" sz="2400" dirty="0" smtClean="0"/>
              <a:t> input) : </a:t>
            </a:r>
            <a:r>
              <a:rPr lang="en-US" sz="2400" dirty="0" err="1" smtClean="0"/>
              <a:t>SV_Target</a:t>
            </a:r>
            <a:endParaRPr lang="hu-HU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hu-HU" sz="2400" dirty="0" smtClean="0"/>
              <a:t>   </a:t>
            </a:r>
            <a:r>
              <a:rPr lang="en-US" sz="2400" dirty="0" smtClean="0"/>
              <a:t>return </a:t>
            </a:r>
            <a:r>
              <a:rPr lang="en-US" sz="2400" dirty="0" err="1" smtClean="0"/>
              <a:t>input.tex.xyyy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billboardVertexShaderByteCode</a:t>
            </a:r>
            <a:r>
              <a:rPr lang="en-US" sz="2000" dirty="0"/>
              <a:t> = </a:t>
            </a:r>
            <a:r>
              <a:rPr lang="en-US" sz="2000" dirty="0" err="1"/>
              <a:t>loadShaderCode</a:t>
            </a:r>
            <a:r>
              <a:rPr lang="en-US" sz="2000" dirty="0"/>
              <a:t>("</a:t>
            </a:r>
            <a:r>
              <a:rPr lang="en-US" sz="2000" dirty="0" err="1"/>
              <a:t>vsBillboard.cso</a:t>
            </a:r>
            <a:r>
              <a:rPr lang="en-US" sz="2000" dirty="0"/>
              <a:t>");</a:t>
            </a:r>
          </a:p>
          <a:p>
            <a:r>
              <a:rPr lang="en-US" sz="2000" dirty="0"/>
              <a:t>Egg::Mesh::</a:t>
            </a:r>
            <a:r>
              <a:rPr lang="en-US" sz="2000" dirty="0" err="1"/>
              <a:t>ShaderP</a:t>
            </a:r>
            <a:r>
              <a:rPr lang="en-US" sz="2000" dirty="0"/>
              <a:t> </a:t>
            </a:r>
            <a:r>
              <a:rPr lang="en-US" sz="2000" dirty="0" err="1"/>
              <a:t>billboardVertexShader</a:t>
            </a:r>
            <a:r>
              <a:rPr lang="en-US" sz="2000" dirty="0"/>
              <a:t> = Egg::Mesh::</a:t>
            </a:r>
            <a:r>
              <a:rPr lang="en-US" sz="2000" dirty="0" err="1"/>
              <a:t>Shader</a:t>
            </a:r>
            <a:r>
              <a:rPr lang="en-US" sz="2000" dirty="0"/>
              <a:t>::create(device, </a:t>
            </a:r>
            <a:r>
              <a:rPr lang="en-US" sz="2000" dirty="0" err="1"/>
              <a:t>billboardVertexShaderByteCode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billboardGeometryShaderByteCode</a:t>
            </a:r>
            <a:r>
              <a:rPr lang="en-US" sz="2000" dirty="0"/>
              <a:t> = </a:t>
            </a:r>
            <a:r>
              <a:rPr lang="en-US" sz="2000" dirty="0" err="1"/>
              <a:t>loadShaderCode</a:t>
            </a:r>
            <a:r>
              <a:rPr lang="en-US" sz="2000" dirty="0"/>
              <a:t>("</a:t>
            </a:r>
            <a:r>
              <a:rPr lang="en-US" sz="2000" dirty="0" err="1"/>
              <a:t>gsBillboard.cso</a:t>
            </a:r>
            <a:r>
              <a:rPr lang="en-US" sz="2000" dirty="0"/>
              <a:t>");</a:t>
            </a:r>
          </a:p>
          <a:p>
            <a:r>
              <a:rPr lang="en-US" sz="2000" dirty="0"/>
              <a:t>Egg::Mesh::</a:t>
            </a:r>
            <a:r>
              <a:rPr lang="en-US" sz="2000" dirty="0" err="1"/>
              <a:t>ShaderP</a:t>
            </a:r>
            <a:r>
              <a:rPr lang="en-US" sz="2000" dirty="0"/>
              <a:t> </a:t>
            </a:r>
            <a:r>
              <a:rPr lang="en-US" sz="2000" dirty="0" err="1"/>
              <a:t>billboardGeometryShader</a:t>
            </a:r>
            <a:r>
              <a:rPr lang="en-US" sz="2000" dirty="0"/>
              <a:t> = Egg::Mesh::</a:t>
            </a:r>
            <a:r>
              <a:rPr lang="en-US" sz="2000" dirty="0" err="1"/>
              <a:t>Shader</a:t>
            </a:r>
            <a:r>
              <a:rPr lang="en-US" sz="2000" dirty="0"/>
              <a:t>::create(device, </a:t>
            </a:r>
            <a:r>
              <a:rPr lang="en-US" sz="2000" dirty="0" err="1"/>
              <a:t>billboardGeometryShaderByteCode</a:t>
            </a:r>
            <a:r>
              <a:rPr lang="en-US" sz="2000" dirty="0"/>
              <a:t>);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&lt;ID3DBlob&gt; </a:t>
            </a:r>
            <a:r>
              <a:rPr lang="en-US" sz="2000" dirty="0" err="1"/>
              <a:t>firePixelShaderByteCode</a:t>
            </a:r>
            <a:r>
              <a:rPr lang="en-US" sz="2000" dirty="0"/>
              <a:t> = </a:t>
            </a:r>
            <a:r>
              <a:rPr lang="en-US" sz="2000" dirty="0" err="1"/>
              <a:t>loadShaderCode</a:t>
            </a:r>
            <a:r>
              <a:rPr lang="en-US" sz="2000" dirty="0"/>
              <a:t>("</a:t>
            </a:r>
            <a:r>
              <a:rPr lang="en-US" sz="2000" dirty="0" err="1"/>
              <a:t>psFire.cso</a:t>
            </a:r>
            <a:r>
              <a:rPr lang="en-US" sz="2000" dirty="0"/>
              <a:t>");</a:t>
            </a:r>
          </a:p>
          <a:p>
            <a:r>
              <a:rPr lang="en-US" sz="2000" dirty="0"/>
              <a:t>Egg::Mesh::</a:t>
            </a:r>
            <a:r>
              <a:rPr lang="en-US" sz="2000" dirty="0" err="1"/>
              <a:t>ShaderP</a:t>
            </a:r>
            <a:r>
              <a:rPr lang="en-US" sz="2000" dirty="0"/>
              <a:t> </a:t>
            </a:r>
            <a:r>
              <a:rPr lang="en-US" sz="2000" dirty="0" err="1"/>
              <a:t>firePixelShader</a:t>
            </a:r>
            <a:r>
              <a:rPr lang="en-US" sz="2000" dirty="0"/>
              <a:t> = Egg::Mesh::</a:t>
            </a:r>
            <a:r>
              <a:rPr lang="en-US" sz="2000" dirty="0" err="1"/>
              <a:t>Shader</a:t>
            </a:r>
            <a:r>
              <a:rPr lang="en-US" sz="2000" dirty="0"/>
              <a:t>::create(device, </a:t>
            </a:r>
            <a:r>
              <a:rPr lang="en-US" sz="2000" dirty="0" err="1"/>
              <a:t>firePixelShaderByteCode</a:t>
            </a:r>
            <a:r>
              <a:rPr lang="en-US" sz="20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5885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com_ptr</a:t>
            </a:r>
            <a:r>
              <a:rPr lang="en-US" sz="2000" dirty="0"/>
              <a:t>&lt;ID3D11Resource&gt; </a:t>
            </a:r>
            <a:r>
              <a:rPr lang="en-US" sz="2000" dirty="0" err="1"/>
              <a:t>bbTexture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com_ptr</a:t>
            </a:r>
            <a:r>
              <a:rPr lang="en-US" sz="2000" dirty="0"/>
              <a:t>&lt;ID3D11ShaderResourceView&gt; </a:t>
            </a:r>
            <a:r>
              <a:rPr lang="en-US" sz="2000" dirty="0" err="1"/>
              <a:t>bbSrv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 err="1"/>
              <a:t>std</a:t>
            </a:r>
            <a:r>
              <a:rPr lang="en-US" sz="2000" dirty="0"/>
              <a:t>::</a:t>
            </a:r>
            <a:r>
              <a:rPr lang="en-US" sz="2000" dirty="0" err="1"/>
              <a:t>wstring</a:t>
            </a:r>
            <a:r>
              <a:rPr lang="en-US" sz="2000" dirty="0"/>
              <a:t> </a:t>
            </a:r>
            <a:r>
              <a:rPr lang="en-US" sz="2000" dirty="0" err="1"/>
              <a:t>bbfile</a:t>
            </a:r>
            <a:r>
              <a:rPr lang="en-US" sz="2000" dirty="0"/>
              <a:t> = Egg::</a:t>
            </a:r>
            <a:r>
              <a:rPr lang="en-US" sz="2000" dirty="0" err="1"/>
              <a:t>UtfConverter</a:t>
            </a:r>
            <a:r>
              <a:rPr lang="en-US" sz="2000" dirty="0"/>
              <a:t>::utf8to16(App::</a:t>
            </a:r>
            <a:r>
              <a:rPr lang="en-US" sz="2000" dirty="0" err="1"/>
              <a:t>getSystemEnvironment</a:t>
            </a:r>
            <a:r>
              <a:rPr lang="en-US" sz="2000" dirty="0"/>
              <a:t>()</a:t>
            </a:r>
          </a:p>
          <a:p>
            <a:r>
              <a:rPr lang="en-US" sz="2000" dirty="0"/>
              <a:t>.</a:t>
            </a:r>
            <a:r>
              <a:rPr lang="en-US" sz="2000" dirty="0" err="1"/>
              <a:t>resolveMediaPath</a:t>
            </a:r>
            <a:r>
              <a:rPr lang="en-US" sz="2000" dirty="0"/>
              <a:t>("</a:t>
            </a:r>
            <a:r>
              <a:rPr lang="en-US" sz="2000" dirty="0" err="1"/>
              <a:t>particle.dds</a:t>
            </a:r>
            <a:r>
              <a:rPr lang="en-US" sz="2000" dirty="0"/>
              <a:t>"));</a:t>
            </a:r>
          </a:p>
          <a:p>
            <a:r>
              <a:rPr lang="en-US" sz="2000" dirty="0"/>
              <a:t>Egg::</a:t>
            </a:r>
            <a:r>
              <a:rPr lang="en-US" sz="2000" dirty="0" err="1"/>
              <a:t>ThrowOnFail</a:t>
            </a:r>
            <a:r>
              <a:rPr lang="en-US" sz="2000" dirty="0"/>
              <a:t>("Could not create particle texture and/or SRV.", __FILE__, __LINE__) ^</a:t>
            </a:r>
          </a:p>
          <a:p>
            <a:r>
              <a:rPr lang="en-US" sz="2000" dirty="0"/>
              <a:t>DirectX::</a:t>
            </a:r>
            <a:r>
              <a:rPr lang="en-US" sz="2000" dirty="0" err="1"/>
              <a:t>CreateDDSTextureFromFile</a:t>
            </a:r>
            <a:r>
              <a:rPr lang="en-US" sz="2000" dirty="0"/>
              <a:t>(</a:t>
            </a:r>
            <a:r>
              <a:rPr lang="en-US" sz="2000" dirty="0" err="1"/>
              <a:t>device.Get</a:t>
            </a:r>
            <a:r>
              <a:rPr lang="en-US" sz="2000" dirty="0"/>
              <a:t>(),</a:t>
            </a:r>
          </a:p>
          <a:p>
            <a:r>
              <a:rPr lang="en-US" sz="2000" dirty="0" err="1"/>
              <a:t>bbfile.c_str</a:t>
            </a:r>
            <a:r>
              <a:rPr lang="en-US" sz="2000" dirty="0"/>
              <a:t>(),</a:t>
            </a:r>
          </a:p>
          <a:p>
            <a:r>
              <a:rPr lang="en-US" sz="2000" dirty="0" err="1"/>
              <a:t>bbTexture.GetAddressOf</a:t>
            </a:r>
            <a:r>
              <a:rPr lang="en-US" sz="2000" dirty="0"/>
              <a:t>(), </a:t>
            </a:r>
            <a:r>
              <a:rPr lang="en-US" sz="2000" dirty="0" err="1"/>
              <a:t>bbSrv.GetAddressOf</a:t>
            </a:r>
            <a:r>
              <a:rPr lang="en-US" sz="2000" dirty="0"/>
              <a:t>());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605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Egg::Math::</a:t>
            </a:r>
            <a:r>
              <a:rPr lang="en-US" sz="2400" dirty="0" smtClean="0"/>
              <a:t>float4 </a:t>
            </a:r>
            <a:r>
              <a:rPr lang="en-US" sz="2400" dirty="0" err="1" smtClean="0"/>
              <a:t>billboardSize</a:t>
            </a:r>
            <a:r>
              <a:rPr lang="en-US" sz="2400" dirty="0" smtClean="0"/>
              <a:t>(.1, .1, 0, 0);</a:t>
            </a:r>
          </a:p>
          <a:p>
            <a:r>
              <a:rPr lang="en-US" sz="2400" dirty="0"/>
              <a:t>D3D11_SUBRESOURCE_DATA </a:t>
            </a:r>
            <a:r>
              <a:rPr lang="en-US" sz="2400" dirty="0" err="1" smtClean="0"/>
              <a:t>initialBbSize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initialBb</a:t>
            </a:r>
            <a:r>
              <a:rPr lang="hu-HU" sz="2400" dirty="0" smtClean="0"/>
              <a:t>S</a:t>
            </a:r>
            <a:r>
              <a:rPr lang="en-US" sz="2400" dirty="0" err="1" smtClean="0"/>
              <a:t>ize.pSysMem</a:t>
            </a:r>
            <a:r>
              <a:rPr lang="en-US" sz="2400" dirty="0" smtClean="0"/>
              <a:t> = &amp;</a:t>
            </a:r>
            <a:r>
              <a:rPr lang="en-US" sz="2400" dirty="0" err="1" smtClean="0"/>
              <a:t>billboardSize</a:t>
            </a:r>
            <a:r>
              <a:rPr lang="en-US" sz="2400" dirty="0" smtClean="0"/>
              <a:t>;</a:t>
            </a:r>
          </a:p>
          <a:p>
            <a:r>
              <a:rPr lang="en-US" sz="2400" dirty="0" err="1" smtClean="0"/>
              <a:t>constantBufferDesc.ByteWidth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err="1"/>
              <a:t>sizeof</a:t>
            </a:r>
            <a:r>
              <a:rPr lang="en-US" sz="2400" dirty="0"/>
              <a:t>(Egg::Math::float4) * 1;</a:t>
            </a:r>
          </a:p>
          <a:p>
            <a:r>
              <a:rPr lang="en-US" sz="2400" dirty="0"/>
              <a:t>Egg::</a:t>
            </a:r>
            <a:r>
              <a:rPr lang="en-US" sz="2400" dirty="0" err="1"/>
              <a:t>ThrowOnFail</a:t>
            </a:r>
            <a:r>
              <a:rPr lang="en-US" sz="2400" dirty="0"/>
              <a:t>("Failed to create per frame constant buffer.", __FILE__, __LINE__) ^</a:t>
            </a:r>
          </a:p>
          <a:p>
            <a:r>
              <a:rPr lang="en-US" sz="2400" dirty="0"/>
              <a:t>device-</a:t>
            </a:r>
            <a:r>
              <a:rPr lang="en-US" sz="2400" dirty="0" smtClean="0"/>
              <a:t>&gt;</a:t>
            </a:r>
          </a:p>
          <a:p>
            <a:r>
              <a:rPr lang="en-US" sz="2400" dirty="0" err="1" smtClean="0"/>
              <a:t>CreateBuffer</a:t>
            </a:r>
            <a:r>
              <a:rPr lang="en-US" sz="2400" dirty="0"/>
              <a:t>(&amp;</a:t>
            </a:r>
            <a:r>
              <a:rPr lang="en-US" sz="2400" dirty="0" err="1"/>
              <a:t>constantBufferDesc</a:t>
            </a:r>
            <a:r>
              <a:rPr lang="en-US" sz="2400" dirty="0"/>
              <a:t>,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&amp;</a:t>
            </a:r>
            <a:r>
              <a:rPr lang="en-US" sz="2400" dirty="0" err="1" smtClean="0"/>
              <a:t>initialBbSize</a:t>
            </a:r>
            <a:r>
              <a:rPr lang="en-US" sz="2400" dirty="0" smtClean="0"/>
              <a:t>, </a:t>
            </a:r>
            <a:r>
              <a:rPr lang="en-US" sz="2400" dirty="0" err="1" smtClean="0"/>
              <a:t>perSwapChainConstantBuffer.GetAddressOf</a:t>
            </a:r>
            <a:r>
              <a:rPr lang="en-US" sz="2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97915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Egg::Mesh::Material::P </a:t>
            </a:r>
            <a:r>
              <a:rPr lang="en-US" sz="2400" dirty="0" err="1" smtClean="0">
                <a:solidFill>
                  <a:srgbClr val="FF0000"/>
                </a:solidFill>
              </a:rPr>
              <a:t>fireMaterial</a:t>
            </a:r>
            <a:endParaRPr lang="hu-HU" sz="2400" dirty="0" smtClean="0">
              <a:solidFill>
                <a:srgbClr val="FF0000"/>
              </a:solidFill>
            </a:endParaRPr>
          </a:p>
          <a:p>
            <a:r>
              <a:rPr lang="hu-HU" sz="2400" dirty="0" smtClean="0"/>
              <a:t>  </a:t>
            </a:r>
            <a:r>
              <a:rPr lang="en-US" sz="2400" dirty="0" smtClean="0"/>
              <a:t>=</a:t>
            </a:r>
            <a:r>
              <a:rPr lang="hu-HU" sz="2400" dirty="0" smtClean="0"/>
              <a:t> </a:t>
            </a:r>
            <a:r>
              <a:rPr lang="en-US" sz="2400" dirty="0" smtClean="0"/>
              <a:t>Egg::Mesh::Material::create();</a:t>
            </a:r>
            <a:endParaRPr lang="hu-HU" sz="2400" dirty="0" smtClean="0"/>
          </a:p>
          <a:p>
            <a:r>
              <a:rPr lang="hu-HU" sz="2400" dirty="0" smtClean="0">
                <a:solidFill>
                  <a:srgbClr val="FF0000"/>
                </a:solidFill>
              </a:rPr>
              <a:t>/* </a:t>
            </a:r>
            <a:r>
              <a:rPr lang="en-US" sz="2400" dirty="0" err="1" smtClean="0">
                <a:solidFill>
                  <a:srgbClr val="FF0000"/>
                </a:solidFill>
              </a:rPr>
              <a:t>feladat</a:t>
            </a:r>
            <a:r>
              <a:rPr lang="en-US" sz="2400" dirty="0" smtClean="0">
                <a:solidFill>
                  <a:srgbClr val="FF0000"/>
                </a:solidFill>
              </a:rPr>
              <a:t>: </a:t>
            </a:r>
            <a:r>
              <a:rPr lang="hu-HU" sz="2400" dirty="0" err="1" smtClean="0">
                <a:solidFill>
                  <a:srgbClr val="FF0000"/>
                </a:solidFill>
              </a:rPr>
              <a:t>shaderek</a:t>
            </a:r>
            <a:r>
              <a:rPr lang="hu-HU" sz="2400" dirty="0" smtClean="0">
                <a:solidFill>
                  <a:srgbClr val="FF0000"/>
                </a:solidFill>
              </a:rPr>
              <a:t>, </a:t>
            </a:r>
            <a:r>
              <a:rPr lang="hu-HU" sz="2400" dirty="0" err="1" smtClean="0">
                <a:solidFill>
                  <a:srgbClr val="FF0000"/>
                </a:solidFill>
              </a:rPr>
              <a:t>constant</a:t>
            </a:r>
            <a:r>
              <a:rPr lang="hu-HU" sz="2400" dirty="0" smtClean="0">
                <a:solidFill>
                  <a:srgbClr val="FF0000"/>
                </a:solidFill>
              </a:rPr>
              <a:t> </a:t>
            </a:r>
            <a:r>
              <a:rPr lang="hu-HU" sz="2400" dirty="0" err="1" smtClean="0">
                <a:solidFill>
                  <a:srgbClr val="FF0000"/>
                </a:solidFill>
              </a:rPr>
              <a:t>bufferek</a:t>
            </a:r>
            <a:r>
              <a:rPr lang="en-US" sz="2400" dirty="0" smtClean="0">
                <a:solidFill>
                  <a:srgbClr val="FF0000"/>
                </a:solidFill>
              </a:rPr>
              <a:t>, text</a:t>
            </a:r>
            <a:r>
              <a:rPr lang="hu-HU" sz="2400" dirty="0" err="1" smtClean="0">
                <a:solidFill>
                  <a:srgbClr val="FF0000"/>
                </a:solidFill>
              </a:rPr>
              <a:t>úra</a:t>
            </a:r>
            <a:r>
              <a:rPr lang="hu-HU" sz="2400" dirty="0" smtClean="0">
                <a:solidFill>
                  <a:srgbClr val="FF0000"/>
                </a:solidFill>
              </a:rPr>
              <a:t> bekötése </a:t>
            </a:r>
            <a:r>
              <a:rPr lang="hu-HU" sz="2400" dirty="0" smtClean="0">
                <a:solidFill>
                  <a:srgbClr val="FF0000"/>
                </a:solidFill>
              </a:rPr>
              <a:t>*/</a:t>
            </a:r>
            <a:endParaRPr lang="en-US" sz="2400" dirty="0" smtClean="0"/>
          </a:p>
          <a:p>
            <a:r>
              <a:rPr lang="en-US" sz="2400" dirty="0" err="1"/>
              <a:t>ComPtr</a:t>
            </a:r>
            <a:r>
              <a:rPr lang="en-US" sz="2400" dirty="0"/>
              <a:t>&lt;ID3D11InputLayout&gt; </a:t>
            </a:r>
            <a:r>
              <a:rPr lang="en-US" sz="2400" dirty="0" err="1"/>
              <a:t>billboardInputLayout</a:t>
            </a:r>
            <a:r>
              <a:rPr lang="en-US" sz="2400" dirty="0"/>
              <a:t> = </a:t>
            </a:r>
            <a:endParaRPr lang="hu-HU" sz="2400" dirty="0" smtClean="0"/>
          </a:p>
          <a:p>
            <a:r>
              <a:rPr lang="en-US" sz="2400" dirty="0" err="1" smtClean="0"/>
              <a:t>inputBinder</a:t>
            </a:r>
            <a:r>
              <a:rPr lang="en-US" sz="2400" dirty="0" smtClean="0"/>
              <a:t>-</a:t>
            </a:r>
            <a:r>
              <a:rPr lang="en-US" sz="2400" dirty="0"/>
              <a:t>&gt;</a:t>
            </a:r>
            <a:r>
              <a:rPr lang="en-US" sz="2400" dirty="0" err="1"/>
              <a:t>getCompatibleInputLayout</a:t>
            </a:r>
            <a:r>
              <a:rPr lang="en-US" sz="2400" dirty="0" smtClean="0"/>
              <a:t>(</a:t>
            </a:r>
            <a:endParaRPr lang="hu-HU" sz="2400" dirty="0" smtClean="0"/>
          </a:p>
          <a:p>
            <a:r>
              <a:rPr lang="hu-HU" sz="2400" dirty="0" smtClean="0"/>
              <a:t>    </a:t>
            </a:r>
            <a:r>
              <a:rPr lang="en-US" sz="2400" dirty="0" err="1" smtClean="0"/>
              <a:t>billboardVertexShaderByteCode</a:t>
            </a:r>
            <a:r>
              <a:rPr lang="en-US" sz="2400" dirty="0" smtClean="0"/>
              <a:t>,</a:t>
            </a:r>
            <a:endParaRPr lang="hu-HU" sz="2400" dirty="0" smtClean="0"/>
          </a:p>
          <a:p>
            <a:r>
              <a:rPr lang="hu-HU" sz="2400" dirty="0"/>
              <a:t> </a:t>
            </a:r>
            <a:r>
              <a:rPr lang="en-US" sz="2400" dirty="0" smtClean="0"/>
              <a:t> </a:t>
            </a:r>
            <a:r>
              <a:rPr lang="hu-HU" sz="2400" dirty="0" smtClean="0"/>
              <a:t>  </a:t>
            </a:r>
            <a:r>
              <a:rPr lang="en-US" sz="2400" dirty="0" err="1" smtClean="0"/>
              <a:t>particleVertexStream</a:t>
            </a:r>
            <a:r>
              <a:rPr lang="en-US" sz="2400" dirty="0"/>
              <a:t>);</a:t>
            </a:r>
          </a:p>
          <a:p>
            <a:r>
              <a:rPr lang="en-US" sz="2400" dirty="0" err="1"/>
              <a:t>fireBillboardSet</a:t>
            </a:r>
            <a:r>
              <a:rPr lang="en-US" sz="2400" dirty="0"/>
              <a:t> = Egg::Mesh::Shaded::create</a:t>
            </a:r>
            <a:r>
              <a:rPr lang="en-US" sz="2400" dirty="0" smtClean="0"/>
              <a:t>(</a:t>
            </a:r>
            <a:endParaRPr lang="hu-HU" sz="2400" dirty="0" smtClean="0"/>
          </a:p>
          <a:p>
            <a:r>
              <a:rPr lang="hu-HU" sz="2400" dirty="0"/>
              <a:t> </a:t>
            </a:r>
            <a:r>
              <a:rPr lang="hu-HU" sz="2400" dirty="0" smtClean="0"/>
              <a:t>  </a:t>
            </a:r>
            <a:r>
              <a:rPr lang="en-US" sz="2400" dirty="0" err="1" smtClean="0"/>
              <a:t>particleVertexStream</a:t>
            </a:r>
            <a:r>
              <a:rPr lang="en-US" sz="2400" dirty="0"/>
              <a:t>, </a:t>
            </a:r>
            <a:r>
              <a:rPr lang="en-US" sz="2400" dirty="0" err="1"/>
              <a:t>fireMaterial</a:t>
            </a:r>
            <a:r>
              <a:rPr lang="en-US" sz="2400" dirty="0" smtClean="0"/>
              <a:t>,</a:t>
            </a:r>
            <a:endParaRPr lang="hu-HU" sz="2400" dirty="0" smtClean="0"/>
          </a:p>
          <a:p>
            <a:r>
              <a:rPr lang="hu-HU" sz="2400" dirty="0"/>
              <a:t> </a:t>
            </a:r>
            <a:r>
              <a:rPr lang="hu-HU" sz="2400" dirty="0" smtClean="0"/>
              <a:t> </a:t>
            </a:r>
            <a:r>
              <a:rPr lang="en-US" sz="2400" dirty="0" smtClean="0"/>
              <a:t> </a:t>
            </a:r>
            <a:r>
              <a:rPr lang="en-US" sz="2400" dirty="0" err="1"/>
              <a:t>billboardInputLayout</a:t>
            </a:r>
            <a:r>
              <a:rPr lang="en-US" sz="2400" dirty="0"/>
              <a:t>);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600" dirty="0" err="1" smtClean="0"/>
              <a:t>Particle</a:t>
            </a:r>
            <a:r>
              <a:rPr lang="hu-HU" sz="3600" dirty="0" smtClean="0"/>
              <a:t> </a:t>
            </a:r>
            <a:r>
              <a:rPr lang="hu-HU" sz="3600" dirty="0" smtClean="0"/>
              <a:t>osztály</a:t>
            </a:r>
            <a:r>
              <a:rPr lang="en-US" sz="3600" dirty="0" smtClean="0"/>
              <a:t> (Game-ben)</a:t>
            </a:r>
            <a:endParaRPr lang="en-US" sz="360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#include "Math/</a:t>
            </a:r>
            <a:r>
              <a:rPr lang="en-US" dirty="0" err="1" smtClean="0"/>
              <a:t>math.h</a:t>
            </a:r>
            <a:r>
              <a:rPr lang="en-US" dirty="0" smtClean="0"/>
              <a:t>"</a:t>
            </a:r>
          </a:p>
          <a:p>
            <a:r>
              <a:rPr lang="hu-HU" dirty="0" err="1" smtClean="0"/>
              <a:t>class</a:t>
            </a:r>
            <a:r>
              <a:rPr lang="hu-HU" dirty="0" smtClean="0"/>
              <a:t> </a:t>
            </a:r>
            <a:r>
              <a:rPr lang="hu-HU" dirty="0" err="1" smtClean="0"/>
              <a:t>Particle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en-US" dirty="0" smtClean="0"/>
          </a:p>
          <a:p>
            <a:r>
              <a:rPr lang="en-US" dirty="0" smtClean="0"/>
              <a:t>  Egg</a:t>
            </a:r>
            <a:r>
              <a:rPr lang="en-US" dirty="0" smtClean="0"/>
              <a:t>::Math::float3 position;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Egg</a:t>
            </a:r>
            <a:r>
              <a:rPr lang="en-US" dirty="0" smtClean="0"/>
              <a:t>::Math::float3 velocity;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float </a:t>
            </a:r>
            <a:r>
              <a:rPr lang="en-US" dirty="0" smtClean="0"/>
              <a:t>lifespan;</a:t>
            </a:r>
          </a:p>
          <a:p>
            <a:r>
              <a:rPr lang="en-US" dirty="0" smtClean="0"/>
              <a:t>  </a:t>
            </a:r>
            <a:r>
              <a:rPr lang="en-US" dirty="0" smtClean="0"/>
              <a:t>float </a:t>
            </a:r>
            <a:r>
              <a:rPr lang="en-US" dirty="0" smtClean="0"/>
              <a:t>age;</a:t>
            </a:r>
          </a:p>
          <a:p>
            <a:r>
              <a:rPr lang="en-US" dirty="0" smtClean="0"/>
              <a:t>public:</a:t>
            </a:r>
          </a:p>
          <a:p>
            <a:r>
              <a:rPr lang="en-US" dirty="0" smtClean="0"/>
              <a:t>};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</a:t>
            </a:r>
            <a:r>
              <a:rPr lang="hu-HU" dirty="0" err="1" smtClean="0"/>
              <a:t>Resources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fireBillboardSet.reset</a:t>
            </a:r>
            <a:r>
              <a:rPr lang="en-US" sz="2800" dirty="0" smtClean="0"/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render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fireBillboardSet</a:t>
            </a:r>
            <a:r>
              <a:rPr lang="en-US" dirty="0" smtClean="0"/>
              <a:t>-&gt;draw(context);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Színes plakátok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764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hu-HU" dirty="0" err="1" smtClean="0"/>
              <a:t>úra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Projects</a:t>
            </a:r>
            <a:r>
              <a:rPr lang="hu-HU" dirty="0" smtClean="0"/>
              <a:t>/gg011-Particles/Media/</a:t>
            </a:r>
            <a:r>
              <a:rPr lang="hu-HU" dirty="0" err="1" smtClean="0"/>
              <a:t>particle.dds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u-HU" sz="2800" dirty="0" smtClean="0"/>
              <a:t>// </a:t>
            </a:r>
            <a:r>
              <a:rPr lang="en-US" sz="2800" dirty="0"/>
              <a:t>DirectX::</a:t>
            </a:r>
            <a:r>
              <a:rPr lang="en-US" sz="2800" dirty="0" err="1" smtClean="0"/>
              <a:t>CreateDDSTextureFromFile</a:t>
            </a:r>
            <a:endParaRPr lang="hu-HU" sz="2800" dirty="0" smtClean="0"/>
          </a:p>
          <a:p>
            <a:endParaRPr lang="hu-HU" sz="2800" dirty="0"/>
          </a:p>
          <a:p>
            <a:r>
              <a:rPr lang="hu-HU" sz="2800" dirty="0" smtClean="0"/>
              <a:t>fire</a:t>
            </a:r>
            <a:r>
              <a:rPr lang="hu-HU" sz="2800" dirty="0"/>
              <a:t>M</a:t>
            </a:r>
            <a:r>
              <a:rPr lang="en-US" sz="2800" dirty="0" err="1" smtClean="0"/>
              <a:t>aterial</a:t>
            </a:r>
            <a:r>
              <a:rPr lang="en-US" sz="2800" dirty="0" smtClean="0"/>
              <a:t>-&gt;</a:t>
            </a:r>
            <a:endParaRPr lang="hu-HU" sz="2800" dirty="0" smtClean="0"/>
          </a:p>
          <a:p>
            <a:r>
              <a:rPr lang="hu-HU" sz="2800" dirty="0"/>
              <a:t> </a:t>
            </a:r>
            <a:r>
              <a:rPr lang="hu-HU" sz="2800" dirty="0" smtClean="0"/>
              <a:t> </a:t>
            </a:r>
            <a:r>
              <a:rPr lang="en-US" sz="2800" dirty="0" err="1" smtClean="0"/>
              <a:t>setShaderResource</a:t>
            </a:r>
            <a:r>
              <a:rPr lang="en-US" sz="2800" dirty="0" smtClean="0"/>
              <a:t>(</a:t>
            </a:r>
            <a:endParaRPr lang="hu-HU" sz="2800" dirty="0" smtClean="0"/>
          </a:p>
          <a:p>
            <a:r>
              <a:rPr lang="hu-HU" sz="2800" dirty="0"/>
              <a:t> </a:t>
            </a:r>
            <a:r>
              <a:rPr lang="hu-HU" sz="2800" dirty="0" smtClean="0"/>
              <a:t>   </a:t>
            </a:r>
            <a:r>
              <a:rPr lang="en-US" sz="2800" dirty="0" smtClean="0"/>
              <a:t>"</a:t>
            </a:r>
            <a:r>
              <a:rPr lang="en-US" sz="2800" dirty="0" err="1" smtClean="0"/>
              <a:t>billboardTexture</a:t>
            </a:r>
            <a:r>
              <a:rPr lang="en-US" sz="2800" dirty="0" smtClean="0"/>
              <a:t>",</a:t>
            </a:r>
            <a:endParaRPr lang="hu-HU" sz="2800" dirty="0" smtClean="0"/>
          </a:p>
          <a:p>
            <a:r>
              <a:rPr lang="hu-HU" sz="2800" dirty="0"/>
              <a:t> </a:t>
            </a:r>
            <a:r>
              <a:rPr lang="hu-HU" sz="2800" dirty="0" smtClean="0"/>
              <a:t>    particle</a:t>
            </a:r>
            <a:r>
              <a:rPr lang="en-US" sz="2800" dirty="0" err="1" smtClean="0"/>
              <a:t>Srv</a:t>
            </a:r>
            <a:r>
              <a:rPr lang="en-US" sz="2800" dirty="0"/>
              <a:t>);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psBillboard</a:t>
            </a:r>
            <a:r>
              <a:rPr lang="en-US" dirty="0" smtClean="0"/>
              <a:t>.</a:t>
            </a:r>
            <a:r>
              <a:rPr lang="hu-HU" dirty="0" smtClean="0"/>
              <a:t>hlsl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Texture2D </a:t>
            </a:r>
            <a:r>
              <a:rPr lang="en-US" sz="2400" dirty="0" err="1" smtClean="0"/>
              <a:t>billboardTexture</a:t>
            </a:r>
            <a:r>
              <a:rPr lang="en-US" sz="2400" dirty="0" smtClean="0"/>
              <a:t>;</a:t>
            </a:r>
          </a:p>
          <a:p>
            <a:endParaRPr lang="hu-HU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psFire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GsosBillboard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input) :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SV_Target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return </a:t>
            </a:r>
            <a:r>
              <a:rPr lang="en-US" sz="2400" dirty="0" err="1" smtClean="0"/>
              <a:t>billboardTexture.Sample</a:t>
            </a:r>
            <a:r>
              <a:rPr lang="en-US" sz="2400" dirty="0" smtClean="0"/>
              <a:t>(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linearSampler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        </a:t>
            </a:r>
            <a:r>
              <a:rPr lang="en-US" sz="2400" dirty="0" err="1" smtClean="0"/>
              <a:t>input.tex.xy</a:t>
            </a:r>
            <a:r>
              <a:rPr lang="en-US" sz="2400" dirty="0" smtClean="0"/>
              <a:t>);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hu-HU" dirty="0" smtClean="0"/>
              <a:t>úrázott, de </a:t>
            </a:r>
            <a:r>
              <a:rPr lang="hu-HU" dirty="0" err="1" smtClean="0"/>
              <a:t>viewporthoz</a:t>
            </a:r>
            <a:r>
              <a:rPr lang="hu-HU" dirty="0" smtClean="0"/>
              <a:t> torzuló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2486025"/>
            <a:ext cx="908685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685800"/>
          </a:xfrm>
        </p:spPr>
        <p:txBody>
          <a:bodyPr/>
          <a:lstStyle/>
          <a:p>
            <a:r>
              <a:rPr lang="en-US" dirty="0" err="1" smtClean="0"/>
              <a:t>createSwapChainResources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using namespace Egg::Math;</a:t>
            </a:r>
          </a:p>
          <a:p>
            <a:endParaRPr lang="en-US" sz="2800" dirty="0" smtClean="0"/>
          </a:p>
          <a:p>
            <a:r>
              <a:rPr lang="en-US" sz="2800" dirty="0" smtClean="0"/>
              <a:t>float4 </a:t>
            </a:r>
            <a:r>
              <a:rPr lang="en-US" sz="2800" dirty="0" err="1" smtClean="0"/>
              <a:t>worldBillboardSize</a:t>
            </a:r>
            <a:r>
              <a:rPr lang="en-US" sz="2800" dirty="0" smtClean="0"/>
              <a:t>(0.2, 0.2, 0, 0);</a:t>
            </a:r>
          </a:p>
          <a:p>
            <a:r>
              <a:rPr lang="en-US" sz="2800" dirty="0" smtClean="0"/>
              <a:t>float4 </a:t>
            </a:r>
            <a:r>
              <a:rPr lang="en-US" sz="2800" dirty="0" err="1" smtClean="0"/>
              <a:t>screenBillboardSize</a:t>
            </a:r>
            <a:r>
              <a:rPr lang="en-US" sz="2800" dirty="0" smtClean="0"/>
              <a:t> = </a:t>
            </a:r>
          </a:p>
          <a:p>
            <a:r>
              <a:rPr lang="en-US" sz="2800" dirty="0" smtClean="0"/>
              <a:t>  </a:t>
            </a:r>
            <a:r>
              <a:rPr lang="en-US" sz="2800" dirty="0" err="1" smtClean="0"/>
              <a:t>worldBillboardSize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  * </a:t>
            </a:r>
            <a:r>
              <a:rPr lang="en-US" sz="2800" dirty="0" err="1" smtClean="0"/>
              <a:t>firstPersonCam</a:t>
            </a:r>
            <a:r>
              <a:rPr lang="en-US" sz="2800" dirty="0" smtClean="0"/>
              <a:t>-&gt;</a:t>
            </a:r>
            <a:r>
              <a:rPr lang="en-US" sz="2800" dirty="0" err="1" smtClean="0"/>
              <a:t>getProjMatrix</a:t>
            </a:r>
            <a:r>
              <a:rPr lang="en-US" sz="2800" dirty="0" smtClean="0"/>
              <a:t>();</a:t>
            </a:r>
          </a:p>
          <a:p>
            <a:r>
              <a:rPr lang="en-US" sz="2800" dirty="0"/>
              <a:t>context-</a:t>
            </a:r>
            <a:r>
              <a:rPr lang="en-US" sz="2800" dirty="0" smtClean="0"/>
              <a:t>&gt;</a:t>
            </a:r>
          </a:p>
          <a:p>
            <a:r>
              <a:rPr lang="en-US" sz="2800" dirty="0" err="1" smtClean="0"/>
              <a:t>UpdateSubresource</a:t>
            </a:r>
            <a:r>
              <a:rPr lang="en-US" sz="2800" dirty="0" smtClean="0"/>
              <a:t>(</a:t>
            </a:r>
            <a:endParaRPr lang="hu-HU" sz="2800" dirty="0" smtClean="0"/>
          </a:p>
          <a:p>
            <a:r>
              <a:rPr lang="hu-HU" sz="2800" dirty="0"/>
              <a:t> </a:t>
            </a:r>
            <a:r>
              <a:rPr lang="hu-HU" sz="2800" dirty="0" smtClean="0"/>
              <a:t> </a:t>
            </a:r>
            <a:r>
              <a:rPr lang="en-US" sz="2800" dirty="0" err="1" smtClean="0"/>
              <a:t>perSwapChainConstantBuffer.Get</a:t>
            </a:r>
            <a:r>
              <a:rPr lang="en-US" sz="2800" dirty="0"/>
              <a:t>(), 0, </a:t>
            </a:r>
            <a:r>
              <a:rPr lang="en-US" sz="2800" dirty="0" err="1"/>
              <a:t>nullptr</a:t>
            </a:r>
            <a:r>
              <a:rPr lang="en-US" sz="2800" dirty="0"/>
              <a:t>, </a:t>
            </a:r>
            <a:r>
              <a:rPr lang="en-US" sz="2800" dirty="0" smtClean="0"/>
              <a:t>&amp;</a:t>
            </a:r>
            <a:r>
              <a:rPr lang="en-US" sz="2800" dirty="0" err="1" smtClean="0"/>
              <a:t>screenBillboardSize</a:t>
            </a:r>
            <a:r>
              <a:rPr lang="en-US" sz="2800" dirty="0" smtClean="0"/>
              <a:t>, 0</a:t>
            </a:r>
            <a:r>
              <a:rPr lang="en-US" sz="2800" dirty="0"/>
              <a:t>, 0);</a:t>
            </a:r>
          </a:p>
          <a:p>
            <a:endParaRPr lang="en-US" sz="2800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Állandó méretű plakátok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67000"/>
            <a:ext cx="8715141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Alpha</a:t>
            </a:r>
            <a:r>
              <a:rPr lang="hu-HU" dirty="0" smtClean="0"/>
              <a:t> </a:t>
            </a:r>
            <a:r>
              <a:rPr lang="hu-HU" dirty="0" err="1" smtClean="0"/>
              <a:t>blending</a:t>
            </a:r>
            <a:endParaRPr lang="en-US" dirty="0"/>
          </a:p>
        </p:txBody>
      </p:sp>
      <p:sp>
        <p:nvSpPr>
          <p:cNvPr id="4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BlendState-et kell </a:t>
            </a:r>
            <a:r>
              <a:rPr lang="en-US" dirty="0" smtClean="0"/>
              <a:t>l</a:t>
            </a:r>
            <a:r>
              <a:rPr lang="hu-HU" dirty="0" smtClean="0"/>
              <a:t>é</a:t>
            </a:r>
            <a:r>
              <a:rPr lang="en-US" dirty="0" err="1" smtClean="0"/>
              <a:t>trehozni</a:t>
            </a:r>
            <a:r>
              <a:rPr lang="hu-HU" dirty="0" smtClean="0"/>
              <a:t>, </a:t>
            </a:r>
            <a:r>
              <a:rPr lang="hu-HU" dirty="0" err="1" smtClean="0"/>
              <a:t>material-ban</a:t>
            </a:r>
            <a:r>
              <a:rPr lang="hu-HU" dirty="0" smtClean="0"/>
              <a:t> beállítani</a:t>
            </a:r>
          </a:p>
          <a:p>
            <a:pPr lvl="1"/>
            <a:r>
              <a:rPr lang="hu-HU" dirty="0" err="1" smtClean="0"/>
              <a:t>device</a:t>
            </a:r>
            <a:r>
              <a:rPr lang="hu-HU" dirty="0" smtClean="0"/>
              <a:t> </a:t>
            </a:r>
            <a:r>
              <a:rPr lang="hu-HU" dirty="0" err="1" smtClean="0"/>
              <a:t>createBlendState</a:t>
            </a:r>
            <a:endParaRPr lang="hu-HU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r>
              <a:rPr lang="hu-HU" dirty="0" smtClean="0"/>
              <a:t> osztály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void reborn() {</a:t>
            </a:r>
          </a:p>
          <a:p>
            <a:r>
              <a:rPr lang="en-US" dirty="0" smtClean="0"/>
              <a:t>    using namespace Egg::Math;</a:t>
            </a:r>
          </a:p>
          <a:p>
            <a:r>
              <a:rPr lang="en-US" dirty="0" smtClean="0"/>
              <a:t>    position = </a:t>
            </a:r>
          </a:p>
          <a:p>
            <a:r>
              <a:rPr lang="en-US" dirty="0" smtClean="0"/>
              <a:t>        float3::random(-1,1);</a:t>
            </a:r>
          </a:p>
          <a:p>
            <a:r>
              <a:rPr lang="en-US" dirty="0" smtClean="0"/>
              <a:t>    velocity = position * 5;</a:t>
            </a:r>
          </a:p>
          <a:p>
            <a:r>
              <a:rPr lang="en-US" dirty="0" smtClean="0"/>
              <a:t>    age = 0;</a:t>
            </a:r>
          </a:p>
          <a:p>
            <a:r>
              <a:rPr lang="en-US" dirty="0" smtClean="0"/>
              <a:t>    lifespan = float1::random(2,5);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Particle(){ reborn(); 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smtClean="0"/>
              <a:t>hasznos </a:t>
            </a:r>
            <a:r>
              <a:rPr lang="hu-HU" sz="2800" dirty="0" err="1" smtClean="0"/>
              <a:t>blend</a:t>
            </a:r>
            <a:r>
              <a:rPr lang="hu-HU" sz="2800" dirty="0" smtClean="0"/>
              <a:t> állapotok (</a:t>
            </a:r>
            <a:r>
              <a:rPr lang="hu-HU" sz="2800" dirty="0" err="1" smtClean="0"/>
              <a:t>fx</a:t>
            </a:r>
            <a:r>
              <a:rPr lang="hu-HU" sz="2800" dirty="0" smtClean="0"/>
              <a:t> </a:t>
            </a:r>
            <a:r>
              <a:rPr lang="hu-HU" sz="2800" dirty="0" err="1" smtClean="0"/>
              <a:t>syntax</a:t>
            </a:r>
            <a:r>
              <a:rPr lang="hu-HU" sz="2800" dirty="0" smtClean="0"/>
              <a:t>, nem </a:t>
            </a:r>
            <a:r>
              <a:rPr lang="hu-HU" sz="2800" dirty="0" err="1" smtClean="0"/>
              <a:t>copyzható</a:t>
            </a:r>
            <a:r>
              <a:rPr lang="hu-HU" sz="2800" dirty="0" smtClean="0"/>
              <a:t>)</a:t>
            </a:r>
            <a:endParaRPr lang="en-US" sz="2800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BlendState</a:t>
            </a:r>
            <a:r>
              <a:rPr lang="en-US" sz="2400" dirty="0" smtClean="0"/>
              <a:t> </a:t>
            </a:r>
            <a:r>
              <a:rPr lang="en-US" sz="2400" dirty="0" err="1" smtClean="0"/>
              <a:t>defaultBlender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BlendState</a:t>
            </a:r>
            <a:r>
              <a:rPr lang="en-US" sz="2400" dirty="0" smtClean="0"/>
              <a:t> </a:t>
            </a:r>
            <a:r>
              <a:rPr lang="en-US" sz="2400" dirty="0" err="1" smtClean="0"/>
              <a:t>additiveBlender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BlendEnable</a:t>
            </a:r>
            <a:r>
              <a:rPr lang="en-US" sz="2400" dirty="0" smtClean="0"/>
              <a:t>[0] = </a:t>
            </a:r>
            <a:r>
              <a:rPr lang="en-US" sz="2400" dirty="0" smtClean="0">
                <a:solidFill>
                  <a:srgbClr val="FF0000"/>
                </a:solidFill>
              </a:rPr>
              <a:t>true</a:t>
            </a:r>
            <a:r>
              <a:rPr lang="en-US" sz="2400" dirty="0" smtClean="0"/>
              <a:t>;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</a:t>
            </a:r>
            <a:r>
              <a:rPr lang="en-US" sz="2400" dirty="0" err="1" smtClean="0">
                <a:solidFill>
                  <a:srgbClr val="FF0000"/>
                </a:solidFill>
              </a:rPr>
              <a:t>SrcBlend</a:t>
            </a:r>
            <a:r>
              <a:rPr lang="en-US" sz="2400" dirty="0" smtClean="0">
                <a:solidFill>
                  <a:srgbClr val="FF0000"/>
                </a:solidFill>
              </a:rPr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src_alpha</a:t>
            </a:r>
            <a:r>
              <a:rPr lang="en-US" sz="24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</a:t>
            </a:r>
            <a:r>
              <a:rPr lang="en-US" sz="2400" dirty="0" err="1" smtClean="0">
                <a:solidFill>
                  <a:srgbClr val="FF0000"/>
                </a:solidFill>
              </a:rPr>
              <a:t>DestBlend</a:t>
            </a:r>
            <a:r>
              <a:rPr lang="en-US" sz="2400" dirty="0" smtClean="0">
                <a:solidFill>
                  <a:srgbClr val="FF0000"/>
                </a:solidFill>
              </a:rPr>
              <a:t> = one;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</a:t>
            </a:r>
            <a:r>
              <a:rPr lang="en-US" sz="2400" dirty="0" err="1" smtClean="0">
                <a:solidFill>
                  <a:srgbClr val="FF0000"/>
                </a:solidFill>
              </a:rPr>
              <a:t>BlendOp</a:t>
            </a:r>
            <a:r>
              <a:rPr lang="en-US" sz="2400" dirty="0" smtClean="0">
                <a:solidFill>
                  <a:srgbClr val="FF0000"/>
                </a:solidFill>
              </a:rPr>
              <a:t> = add;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SrcBlendAlpha</a:t>
            </a:r>
            <a:r>
              <a:rPr lang="en-US" sz="2400" dirty="0" smtClean="0"/>
              <a:t> = one;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DestBlendAlpha</a:t>
            </a:r>
            <a:r>
              <a:rPr lang="en-US" sz="2400" dirty="0" smtClean="0"/>
              <a:t> = one;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BlendOpAlpha</a:t>
            </a:r>
            <a:r>
              <a:rPr lang="en-US" sz="2400" dirty="0" smtClean="0"/>
              <a:t> = add;</a:t>
            </a:r>
          </a:p>
          <a:p>
            <a:r>
              <a:rPr lang="en-US" sz="2400" dirty="0" smtClean="0"/>
              <a:t>};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/>
              <a:t>egyéb </a:t>
            </a:r>
            <a:r>
              <a:rPr lang="hu-HU" sz="2800" dirty="0" smtClean="0"/>
              <a:t>raszter állapotok </a:t>
            </a:r>
            <a:r>
              <a:rPr lang="hu-HU" sz="2800" dirty="0"/>
              <a:t>(</a:t>
            </a:r>
            <a:r>
              <a:rPr lang="hu-HU" sz="2800" dirty="0" err="1"/>
              <a:t>fx</a:t>
            </a:r>
            <a:r>
              <a:rPr lang="hu-HU" sz="2800" dirty="0"/>
              <a:t> </a:t>
            </a:r>
            <a:r>
              <a:rPr lang="hu-HU" sz="2800" dirty="0" err="1"/>
              <a:t>syntax</a:t>
            </a:r>
            <a:r>
              <a:rPr lang="hu-HU" sz="2800" dirty="0"/>
              <a:t>, nem </a:t>
            </a:r>
            <a:r>
              <a:rPr lang="hu-HU" sz="2800" dirty="0" err="1"/>
              <a:t>copyzható</a:t>
            </a:r>
            <a:r>
              <a:rPr lang="hu-HU" sz="2800" dirty="0"/>
              <a:t>)</a:t>
            </a:r>
            <a:endParaRPr lang="en-US" sz="2800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RasterizerState</a:t>
            </a:r>
            <a:r>
              <a:rPr lang="en-US" sz="2400" dirty="0" smtClean="0"/>
              <a:t> </a:t>
            </a:r>
            <a:r>
              <a:rPr lang="en-US" sz="2400" dirty="0" err="1" smtClean="0"/>
              <a:t>defaultRasterizer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RasterizerState</a:t>
            </a:r>
            <a:r>
              <a:rPr lang="en-US" sz="2400" dirty="0" smtClean="0"/>
              <a:t> </a:t>
            </a:r>
            <a:r>
              <a:rPr lang="en-US" sz="2400" dirty="0" err="1" smtClean="0"/>
              <a:t>noCullRasterizer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CullMode</a:t>
            </a:r>
            <a:r>
              <a:rPr lang="en-US" sz="2400" dirty="0" smtClean="0"/>
              <a:t> = none;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FillMode</a:t>
            </a:r>
            <a:r>
              <a:rPr lang="en-US" sz="2400" dirty="0" smtClean="0"/>
              <a:t> = solid;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RasterizerState</a:t>
            </a:r>
            <a:r>
              <a:rPr lang="en-US" sz="2400" dirty="0" smtClean="0"/>
              <a:t> </a:t>
            </a:r>
            <a:r>
              <a:rPr lang="en-US" sz="2400" dirty="0" err="1" smtClean="0"/>
              <a:t>backfaceRasterizer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CullMode</a:t>
            </a:r>
            <a:r>
              <a:rPr lang="en-US" sz="2400" dirty="0" smtClean="0"/>
              <a:t> = front;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FillMode</a:t>
            </a:r>
            <a:r>
              <a:rPr lang="en-US" sz="2400" dirty="0" smtClean="0"/>
              <a:t> = solid;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RasterizerState</a:t>
            </a:r>
            <a:r>
              <a:rPr lang="en-US" sz="2400" dirty="0" smtClean="0"/>
              <a:t> </a:t>
            </a:r>
            <a:r>
              <a:rPr lang="en-US" sz="2400" dirty="0" err="1" smtClean="0"/>
              <a:t>wireframeRasterizer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CullMode</a:t>
            </a:r>
            <a:r>
              <a:rPr lang="en-US" sz="2400" dirty="0" smtClean="0"/>
              <a:t> = none;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FillMode</a:t>
            </a:r>
            <a:r>
              <a:rPr lang="en-US" sz="2400" dirty="0" smtClean="0"/>
              <a:t> = </a:t>
            </a:r>
            <a:r>
              <a:rPr lang="en-US" sz="2400" dirty="0" err="1" smtClean="0"/>
              <a:t>wireFrame</a:t>
            </a:r>
            <a:r>
              <a:rPr lang="en-US" sz="2400" dirty="0" smtClean="0"/>
              <a:t>;</a:t>
            </a:r>
          </a:p>
          <a:p>
            <a:r>
              <a:rPr lang="en-US" sz="2400" dirty="0" smtClean="0"/>
              <a:t>};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400" dirty="0" smtClean="0"/>
              <a:t>hasznos mélység </a:t>
            </a:r>
            <a:r>
              <a:rPr lang="hu-HU" sz="2400" dirty="0"/>
              <a:t>állapotok (</a:t>
            </a:r>
            <a:r>
              <a:rPr lang="hu-HU" sz="2400" dirty="0" err="1"/>
              <a:t>fx</a:t>
            </a:r>
            <a:r>
              <a:rPr lang="hu-HU" sz="2400" dirty="0"/>
              <a:t> </a:t>
            </a:r>
            <a:r>
              <a:rPr lang="hu-HU" sz="2400" dirty="0" err="1"/>
              <a:t>syntax</a:t>
            </a:r>
            <a:r>
              <a:rPr lang="hu-HU" sz="2400" dirty="0"/>
              <a:t>, nem </a:t>
            </a:r>
            <a:r>
              <a:rPr lang="hu-HU" sz="2400" dirty="0" err="1"/>
              <a:t>copyzható</a:t>
            </a:r>
            <a:r>
              <a:rPr lang="hu-HU" sz="2400" dirty="0" smtClean="0"/>
              <a:t>)</a:t>
            </a:r>
            <a:endParaRPr lang="en-US" sz="2400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DepthStencilState</a:t>
            </a:r>
            <a:r>
              <a:rPr lang="en-US" sz="2400" dirty="0" smtClean="0"/>
              <a:t> </a:t>
            </a:r>
            <a:r>
              <a:rPr lang="en-US" sz="2400" dirty="0" err="1" smtClean="0"/>
              <a:t>defaultCompositor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DepthStencilState</a:t>
            </a:r>
            <a:r>
              <a:rPr lang="en-US" sz="2400" dirty="0" smtClean="0"/>
              <a:t> </a:t>
            </a:r>
            <a:r>
              <a:rPr lang="en-US" sz="2400" dirty="0" err="1" smtClean="0"/>
              <a:t>noDepthTestCompositor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DepthEnable</a:t>
            </a:r>
            <a:r>
              <a:rPr lang="en-US" sz="2400" dirty="0" smtClean="0"/>
              <a:t> = false;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DepthWriteMask</a:t>
            </a:r>
            <a:r>
              <a:rPr lang="en-US" sz="2400" dirty="0" smtClean="0"/>
              <a:t> = zero;</a:t>
            </a:r>
          </a:p>
          <a:p>
            <a:r>
              <a:rPr lang="en-US" sz="2400" dirty="0" smtClean="0"/>
              <a:t>};</a:t>
            </a:r>
            <a:endParaRPr lang="hu-HU" sz="2400" dirty="0" smtClean="0"/>
          </a:p>
          <a:p>
            <a:endParaRPr lang="hu-HU" sz="2400" dirty="0" smtClean="0"/>
          </a:p>
          <a:p>
            <a:r>
              <a:rPr lang="en-US" sz="2400" dirty="0" err="1" smtClean="0"/>
              <a:t>DepthStencilState</a:t>
            </a:r>
            <a:r>
              <a:rPr lang="en-US" sz="2400" dirty="0" smtClean="0"/>
              <a:t> </a:t>
            </a:r>
            <a:r>
              <a:rPr lang="en-US" sz="2400" dirty="0" err="1" smtClean="0"/>
              <a:t>noDepthWriteCompositor</a:t>
            </a:r>
            <a:endParaRPr lang="en-US" sz="2400" dirty="0" smtClean="0"/>
          </a:p>
          <a:p>
            <a:r>
              <a:rPr lang="en-US" sz="2400" dirty="0" smtClean="0"/>
              <a:t>{</a:t>
            </a:r>
          </a:p>
          <a:p>
            <a:r>
              <a:rPr lang="hu-HU" sz="2400" dirty="0" smtClean="0"/>
              <a:t>  </a:t>
            </a:r>
            <a:r>
              <a:rPr lang="en-US" sz="2400" dirty="0" err="1" smtClean="0"/>
              <a:t>DepthEnable</a:t>
            </a:r>
            <a:r>
              <a:rPr lang="en-US" sz="2400" dirty="0" smtClean="0"/>
              <a:t> = true;</a:t>
            </a:r>
          </a:p>
          <a:p>
            <a:r>
              <a:rPr lang="hu-HU" sz="2400" dirty="0" smtClean="0"/>
              <a:t>  </a:t>
            </a:r>
            <a:r>
              <a:rPr lang="en-US" sz="2400" dirty="0" err="1" smtClean="0"/>
              <a:t>DepthWriteMask</a:t>
            </a:r>
            <a:r>
              <a:rPr lang="en-US" sz="2400" dirty="0" smtClean="0"/>
              <a:t> = zero;</a:t>
            </a:r>
          </a:p>
          <a:p>
            <a:r>
              <a:rPr lang="en-US" sz="2400" dirty="0" smtClean="0"/>
              <a:t>};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Előtte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7526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000" dirty="0" err="1" smtClean="0"/>
              <a:t>Additive</a:t>
            </a:r>
            <a:r>
              <a:rPr lang="hu-HU" sz="4000" dirty="0" smtClean="0"/>
              <a:t> </a:t>
            </a:r>
            <a:r>
              <a:rPr lang="hu-HU" sz="4000" dirty="0" err="1" smtClean="0"/>
              <a:t>blenderrel</a:t>
            </a:r>
            <a:r>
              <a:rPr lang="hu-HU" sz="4000" dirty="0" smtClean="0"/>
              <a:t>… de </a:t>
            </a:r>
            <a:r>
              <a:rPr lang="hu-HU" sz="4000" dirty="0" err="1" smtClean="0"/>
              <a:t>z-teszt</a:t>
            </a:r>
            <a:r>
              <a:rPr lang="hu-HU" sz="4000" dirty="0" smtClean="0"/>
              <a:t> is van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002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Nincs depth test – zsiráf sem takar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5240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Z-teszt</a:t>
            </a:r>
            <a:r>
              <a:rPr lang="hu-HU" dirty="0" smtClean="0"/>
              <a:t> van, mélységírás nincs: Zsiráf takar, plakát nem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002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 err="1" smtClean="0"/>
              <a:t>TransparencyBlender</a:t>
            </a:r>
            <a:r>
              <a:rPr lang="hu-HU" sz="3200" dirty="0" smtClean="0"/>
              <a:t>: Rossz a sorrend… hátsók takarnak előbbiekre</a:t>
            </a:r>
            <a:endParaRPr lang="en-US" sz="3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églalap 5"/>
          <p:cNvSpPr/>
          <p:nvPr/>
        </p:nvSpPr>
        <p:spPr>
          <a:xfrm>
            <a:off x="304800" y="3200400"/>
            <a:ext cx="2819400" cy="1371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Ehhez rendezni kellene a plakátokat mélység szerint… egyelőre inkább  vissza az additívhoz!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Legyen színesebb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psFire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GsosBillboard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input) :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SV_Target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hu-HU" sz="2000" dirty="0" smtClean="0"/>
              <a:t>  </a:t>
            </a:r>
            <a:r>
              <a:rPr lang="en-US" sz="2000" dirty="0" smtClean="0"/>
              <a:t>float4 color =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billboardTexture.Sample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linearSampler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input.tex.xy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hu-HU" sz="2000" dirty="0" smtClean="0"/>
              <a:t>  </a:t>
            </a:r>
            <a:r>
              <a:rPr lang="en-US" sz="2000" dirty="0" smtClean="0"/>
              <a:t>color.rgb = float3(</a:t>
            </a:r>
            <a:r>
              <a:rPr lang="hu-HU" sz="2000" dirty="0" smtClean="0"/>
              <a:t> </a:t>
            </a:r>
            <a:r>
              <a:rPr lang="en-US" sz="2000" dirty="0" err="1" smtClean="0"/>
              <a:t>color.a</a:t>
            </a:r>
            <a:r>
              <a:rPr lang="en-US" sz="2000" dirty="0" smtClean="0"/>
              <a:t>,</a:t>
            </a:r>
          </a:p>
          <a:p>
            <a:r>
              <a:rPr lang="hu-HU" sz="2000" dirty="0" smtClean="0"/>
              <a:t>                      </a:t>
            </a:r>
            <a:r>
              <a:rPr lang="en-US" sz="2000" dirty="0" err="1" smtClean="0"/>
              <a:t>pow</a:t>
            </a:r>
            <a:r>
              <a:rPr lang="en-US" sz="2000" dirty="0" smtClean="0"/>
              <a:t>(</a:t>
            </a:r>
            <a:r>
              <a:rPr lang="en-US" sz="2000" dirty="0" err="1" smtClean="0"/>
              <a:t>color.a</a:t>
            </a:r>
            <a:r>
              <a:rPr lang="en-US" sz="2000" dirty="0" smtClean="0"/>
              <a:t>, 4),</a:t>
            </a:r>
          </a:p>
          <a:p>
            <a:r>
              <a:rPr lang="hu-HU" sz="2000" dirty="0" smtClean="0"/>
              <a:t>                      </a:t>
            </a:r>
            <a:r>
              <a:rPr lang="en-US" sz="2000" dirty="0" err="1" smtClean="0"/>
              <a:t>pow</a:t>
            </a:r>
            <a:r>
              <a:rPr lang="en-US" sz="2000" dirty="0" smtClean="0"/>
              <a:t>(</a:t>
            </a:r>
            <a:r>
              <a:rPr lang="en-US" sz="2000" dirty="0" err="1" smtClean="0"/>
              <a:t>color.a</a:t>
            </a:r>
            <a:r>
              <a:rPr lang="en-US" sz="2000" dirty="0" smtClean="0"/>
              <a:t>, 10));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</a:t>
            </a:r>
            <a:r>
              <a:rPr lang="en-US" sz="2000" dirty="0" smtClean="0"/>
              <a:t> color;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worldBillboardSize</a:t>
            </a:r>
            <a:r>
              <a:rPr lang="hu-HU" dirty="0" smtClean="0"/>
              <a:t> (1, </a:t>
            </a:r>
            <a:r>
              <a:rPr lang="hu-HU" dirty="0" err="1" smtClean="0"/>
              <a:t>1</a:t>
            </a:r>
            <a:r>
              <a:rPr lang="hu-HU" dirty="0" smtClean="0"/>
              <a:t>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5334000" cy="4211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2743200"/>
            <a:ext cx="499389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buffer, input layout </a:t>
            </a:r>
            <a:r>
              <a:rPr lang="hu-HU" dirty="0" smtClean="0"/>
              <a:t>és </a:t>
            </a:r>
            <a:r>
              <a:rPr lang="hu-HU" dirty="0" err="1" smtClean="0"/>
              <a:t>pass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>
                <a:solidFill>
                  <a:srgbClr val="FF0000"/>
                </a:solidFill>
              </a:rPr>
              <a:t>Lehetne</a:t>
            </a:r>
            <a:r>
              <a:rPr lang="hu-HU" dirty="0" smtClean="0"/>
              <a:t> ezeket kézzel létrehozni</a:t>
            </a:r>
          </a:p>
          <a:p>
            <a:pPr lvl="1"/>
            <a:r>
              <a:rPr lang="hu-HU" dirty="0" smtClean="0"/>
              <a:t>ugyanúgy, ahogy a háromszögrajzolásnál az elején</a:t>
            </a:r>
          </a:p>
          <a:p>
            <a:pPr lvl="1"/>
            <a:r>
              <a:rPr lang="en-US" dirty="0" smtClean="0"/>
              <a:t>de</a:t>
            </a:r>
            <a:r>
              <a:rPr lang="hu-HU" dirty="0" smtClean="0"/>
              <a:t> a VB használati módja dinamikus</a:t>
            </a:r>
          </a:p>
          <a:p>
            <a:pPr lvl="1"/>
            <a:r>
              <a:rPr lang="hu-HU" dirty="0" smtClean="0"/>
              <a:t>rajzoláskor</a:t>
            </a:r>
            <a:r>
              <a:rPr lang="en-US" dirty="0" smtClean="0"/>
              <a:t> </a:t>
            </a:r>
            <a:r>
              <a:rPr lang="hu-HU" dirty="0" smtClean="0"/>
              <a:t>így </a:t>
            </a:r>
            <a:r>
              <a:rPr lang="hu-HU" dirty="0" smtClean="0">
                <a:solidFill>
                  <a:srgbClr val="FF0000"/>
                </a:solidFill>
              </a:rPr>
              <a:t>lenne</a:t>
            </a:r>
            <a:endParaRPr lang="hu-HU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/>
              <a:t>context-&gt;</a:t>
            </a:r>
            <a:r>
              <a:rPr lang="en-US" dirty="0" err="1" smtClean="0"/>
              <a:t>IASetPrimitiveTopology</a:t>
            </a:r>
            <a:r>
              <a:rPr lang="en-US" dirty="0" smtClean="0"/>
              <a:t>( D3D11_PRIMITIVE_TOPOLOGY_POINTLIST);</a:t>
            </a:r>
          </a:p>
          <a:p>
            <a:pPr lvl="2"/>
            <a:r>
              <a:rPr lang="en-US" dirty="0" smtClean="0"/>
              <a:t>context-&gt;Draw(</a:t>
            </a:r>
            <a:r>
              <a:rPr lang="en-US" dirty="0" err="1" smtClean="0"/>
              <a:t>particles.size</a:t>
            </a:r>
            <a:r>
              <a:rPr lang="en-US" dirty="0" smtClean="0"/>
              <a:t>(), 0);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Nagyobb tűz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using namespace Egg::Math;</a:t>
            </a:r>
          </a:p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firstPersonCam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= Egg::Cam::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FirstPerson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::create()</a:t>
            </a:r>
          </a:p>
          <a:p>
            <a:r>
              <a:rPr lang="hu-HU" sz="2800" dirty="0" smtClean="0">
                <a:solidFill>
                  <a:srgbClr val="FF0000"/>
                </a:solidFill>
              </a:rPr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-&gt;</a:t>
            </a:r>
            <a:r>
              <a:rPr lang="en-US" sz="2800" dirty="0" err="1" smtClean="0">
                <a:solidFill>
                  <a:srgbClr val="FF0000"/>
                </a:solidFill>
              </a:rPr>
              <a:t>setView</a:t>
            </a:r>
            <a:r>
              <a:rPr lang="en-US" sz="2800" dirty="0" smtClean="0">
                <a:solidFill>
                  <a:srgbClr val="FF0000"/>
                </a:solidFill>
              </a:rPr>
              <a:t>(</a:t>
            </a:r>
            <a:endParaRPr lang="hu-HU" sz="2800" dirty="0" smtClean="0">
              <a:solidFill>
                <a:srgbClr val="FF0000"/>
              </a:solidFill>
            </a:endParaRPr>
          </a:p>
          <a:p>
            <a:r>
              <a:rPr lang="hu-HU" sz="2800" dirty="0" smtClean="0">
                <a:solidFill>
                  <a:srgbClr val="FF0000"/>
                </a:solidFill>
              </a:rPr>
              <a:t>    </a:t>
            </a:r>
            <a:r>
              <a:rPr lang="en-US" sz="2800" dirty="0" smtClean="0">
                <a:solidFill>
                  <a:srgbClr val="FF0000"/>
                </a:solidFill>
              </a:rPr>
              <a:t>float3(0, 0, 200),</a:t>
            </a:r>
            <a:endParaRPr lang="hu-HU" sz="2800" dirty="0" smtClean="0">
              <a:solidFill>
                <a:srgbClr val="FF0000"/>
              </a:solidFill>
            </a:endParaRPr>
          </a:p>
          <a:p>
            <a:r>
              <a:rPr lang="hu-HU" sz="2800" dirty="0" smtClean="0">
                <a:solidFill>
                  <a:srgbClr val="FF0000"/>
                </a:solidFill>
              </a:rPr>
              <a:t>    </a:t>
            </a:r>
            <a:r>
              <a:rPr lang="en-US" sz="2800" dirty="0" smtClean="0">
                <a:solidFill>
                  <a:srgbClr val="FF0000"/>
                </a:solidFill>
              </a:rPr>
              <a:t>float3(0, 0, -1))</a:t>
            </a:r>
          </a:p>
          <a:p>
            <a:r>
              <a:rPr lang="hu-HU" sz="2800" dirty="0" smtClean="0">
                <a:solidFill>
                  <a:srgbClr val="FF0000"/>
                </a:solidFill>
              </a:rPr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-&gt;</a:t>
            </a:r>
            <a:r>
              <a:rPr lang="en-US" sz="2800" dirty="0" err="1" smtClean="0">
                <a:solidFill>
                  <a:srgbClr val="FF0000"/>
                </a:solidFill>
              </a:rPr>
              <a:t>setProj</a:t>
            </a:r>
            <a:r>
              <a:rPr lang="en-US" sz="2800" dirty="0" smtClean="0">
                <a:solidFill>
                  <a:srgbClr val="FF0000"/>
                </a:solidFill>
              </a:rPr>
              <a:t>(1.2, 1, 1, 1000)</a:t>
            </a:r>
          </a:p>
          <a:p>
            <a:r>
              <a:rPr lang="hu-HU" sz="2800" dirty="0" smtClean="0">
                <a:solidFill>
                  <a:srgbClr val="FF0000"/>
                </a:solidFill>
              </a:rPr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-&gt;</a:t>
            </a:r>
            <a:r>
              <a:rPr lang="en-US" sz="2800" dirty="0" err="1" smtClean="0">
                <a:solidFill>
                  <a:srgbClr val="FF0000"/>
                </a:solidFill>
              </a:rPr>
              <a:t>setSpeed</a:t>
            </a:r>
            <a:r>
              <a:rPr lang="en-US" sz="2800" dirty="0" smtClean="0">
                <a:solidFill>
                  <a:srgbClr val="FF0000"/>
                </a:solidFill>
              </a:rPr>
              <a:t>(50);</a:t>
            </a:r>
          </a:p>
          <a:p>
            <a:endParaRPr lang="hu-HU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worldBillboardSize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50.0, 50.0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0, 0);</a:t>
            </a:r>
          </a:p>
        </p:txBody>
      </p:sp>
      <p:cxnSp>
        <p:nvCxnSpPr>
          <p:cNvPr id="5" name="Egyenes összekötő 4"/>
          <p:cNvCxnSpPr/>
          <p:nvPr/>
        </p:nvCxnSpPr>
        <p:spPr>
          <a:xfrm>
            <a:off x="0" y="52578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Particle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void move(float </a:t>
            </a:r>
            <a:r>
              <a:rPr lang="en-US" sz="2800" dirty="0" err="1" smtClean="0"/>
              <a:t>dt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{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position +=velocity *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age += </a:t>
            </a:r>
            <a:r>
              <a:rPr lang="en-US" sz="2800" dirty="0" err="1" smtClean="0"/>
              <a:t>dt</a:t>
            </a:r>
            <a:r>
              <a:rPr lang="en-US" sz="2800" dirty="0" smtClean="0"/>
              <a:t>;</a:t>
            </a:r>
          </a:p>
          <a:p>
            <a:r>
              <a:rPr lang="hu-HU" sz="2800" dirty="0" smtClean="0"/>
              <a:t>    </a:t>
            </a:r>
            <a:r>
              <a:rPr lang="en-US" sz="2800" dirty="0" smtClean="0"/>
              <a:t>if(age &gt; lifespan)</a:t>
            </a:r>
          </a:p>
          <a:p>
            <a:r>
              <a:rPr lang="hu-HU" sz="2800" dirty="0" smtClean="0"/>
              <a:t>        </a:t>
            </a:r>
            <a:r>
              <a:rPr lang="en-US" sz="2800" dirty="0" smtClean="0"/>
              <a:t>reborn();</a:t>
            </a:r>
          </a:p>
          <a:p>
            <a:r>
              <a:rPr lang="en-US" sz="2800" dirty="0" smtClean="0"/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Game</a:t>
            </a:r>
            <a:r>
              <a:rPr lang="en-US" dirty="0" smtClean="0"/>
              <a:t>::animate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n-NO" sz="2800" dirty="0" smtClean="0"/>
              <a:t>for(int i = 0; i &lt; particles.size(); i++)</a:t>
            </a:r>
          </a:p>
          <a:p>
            <a:r>
              <a:rPr lang="en-US" sz="2800" dirty="0" smtClean="0"/>
              <a:t>    </a:t>
            </a:r>
            <a:r>
              <a:rPr lang="en-US" sz="2800" dirty="0" err="1" smtClean="0"/>
              <a:t>particles.at</a:t>
            </a:r>
            <a:r>
              <a:rPr lang="en-US" sz="2800" dirty="0" smtClean="0"/>
              <a:t>(</a:t>
            </a:r>
            <a:r>
              <a:rPr lang="en-US" sz="2800" dirty="0" err="1" smtClean="0"/>
              <a:t>i</a:t>
            </a:r>
            <a:r>
              <a:rPr lang="en-US" sz="2800" dirty="0" smtClean="0"/>
              <a:t>).move(</a:t>
            </a:r>
            <a:r>
              <a:rPr lang="en-US" sz="2800" dirty="0" err="1" smtClean="0"/>
              <a:t>dt</a:t>
            </a:r>
            <a:r>
              <a:rPr lang="en-US" sz="2800" dirty="0" smtClean="0"/>
              <a:t>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Game</a:t>
            </a:r>
            <a:r>
              <a:rPr lang="en-US" dirty="0" smtClean="0"/>
              <a:t>::animate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auto</a:t>
            </a:r>
            <a:r>
              <a:rPr lang="en-US" dirty="0" smtClean="0"/>
              <a:t> </a:t>
            </a:r>
            <a:r>
              <a:rPr lang="en-US" dirty="0" err="1" smtClean="0"/>
              <a:t>vertexBuffer</a:t>
            </a:r>
            <a:r>
              <a:rPr lang="en-US" dirty="0" smtClean="0"/>
              <a:t> =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fireBillboardSet</a:t>
            </a:r>
            <a:r>
              <a:rPr lang="en-US" dirty="0" smtClean="0"/>
              <a:t>-&gt;</a:t>
            </a:r>
            <a:r>
              <a:rPr lang="en-US" dirty="0" err="1" smtClean="0"/>
              <a:t>getGeometry</a:t>
            </a:r>
            <a:r>
              <a:rPr lang="en-US" dirty="0" smtClean="0"/>
              <a:t>()-&gt;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getPrimaryBuffer</a:t>
            </a:r>
            <a:r>
              <a:rPr lang="en-US" dirty="0" smtClean="0"/>
              <a:t>();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2060"/>
                </a:solidFill>
              </a:rPr>
              <a:t>ID3D11DeviceContext* context;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device-&gt;</a:t>
            </a:r>
            <a:r>
              <a:rPr lang="en-US" dirty="0" err="1" smtClean="0">
                <a:solidFill>
                  <a:srgbClr val="002060"/>
                </a:solidFill>
              </a:rPr>
              <a:t>GetImmediateContext</a:t>
            </a:r>
            <a:r>
              <a:rPr lang="en-US" dirty="0" smtClean="0">
                <a:solidFill>
                  <a:srgbClr val="002060"/>
                </a:solidFill>
              </a:rPr>
              <a:t>(&amp;context);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D3D11_MAPPED_SUBRESOURCE </a:t>
            </a:r>
            <a:r>
              <a:rPr lang="en-US" dirty="0" err="1" smtClean="0">
                <a:solidFill>
                  <a:srgbClr val="FF0000"/>
                </a:solidFill>
              </a:rPr>
              <a:t>mappedVertexData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context-&gt;Map(</a:t>
            </a:r>
            <a:r>
              <a:rPr lang="en-US" dirty="0" err="1" smtClean="0">
                <a:solidFill>
                  <a:srgbClr val="FF0000"/>
                </a:solidFill>
              </a:rPr>
              <a:t>vertexBuffer</a:t>
            </a:r>
            <a:r>
              <a:rPr lang="hu-HU" dirty="0" smtClean="0">
                <a:solidFill>
                  <a:srgbClr val="FF0000"/>
                </a:solidFill>
              </a:rPr>
              <a:t>.Get()</a:t>
            </a:r>
            <a:r>
              <a:rPr lang="en-US" dirty="0" smtClean="0">
                <a:solidFill>
                  <a:srgbClr val="FF0000"/>
                </a:solidFill>
              </a:rPr>
              <a:t>, 0, D3D11_MAP_WRITE_DISCARD, 0, &amp;</a:t>
            </a:r>
            <a:r>
              <a:rPr lang="en-US" dirty="0" err="1" smtClean="0">
                <a:solidFill>
                  <a:srgbClr val="FF0000"/>
                </a:solidFill>
              </a:rPr>
              <a:t>mappedVertexData</a:t>
            </a:r>
            <a:r>
              <a:rPr lang="en-US" dirty="0" smtClean="0">
                <a:solidFill>
                  <a:srgbClr val="FF0000"/>
                </a:solidFill>
              </a:rPr>
              <a:t>);</a:t>
            </a:r>
          </a:p>
          <a:p>
            <a:r>
              <a:rPr lang="en-US" dirty="0" err="1" smtClean="0"/>
              <a:t>memcpy</a:t>
            </a:r>
            <a:r>
              <a:rPr lang="en-US" dirty="0" smtClean="0"/>
              <a:t>(</a:t>
            </a:r>
            <a:r>
              <a:rPr lang="en-US" dirty="0" err="1" smtClean="0"/>
              <a:t>mappedVertexData.pData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&amp;</a:t>
            </a:r>
            <a:r>
              <a:rPr lang="en-US" dirty="0" err="1" smtClean="0"/>
              <a:t>particles.at</a:t>
            </a:r>
            <a:r>
              <a:rPr lang="en-US" dirty="0" smtClean="0"/>
              <a:t>(0), </a:t>
            </a:r>
            <a:r>
              <a:rPr lang="en-US" dirty="0" err="1" smtClean="0"/>
              <a:t>sizeof</a:t>
            </a:r>
            <a:r>
              <a:rPr lang="en-US" dirty="0" smtClean="0"/>
              <a:t>(Particle) *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particles.size</a:t>
            </a:r>
            <a:r>
              <a:rPr lang="en-US" dirty="0" smtClean="0"/>
              <a:t>());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context-&gt;</a:t>
            </a:r>
            <a:r>
              <a:rPr lang="en-US" dirty="0" err="1" smtClean="0">
                <a:solidFill>
                  <a:srgbClr val="FF0000"/>
                </a:solidFill>
              </a:rPr>
              <a:t>Unmap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vertexBuffer</a:t>
            </a:r>
            <a:r>
              <a:rPr lang="hu-HU" dirty="0" smtClean="0">
                <a:solidFill>
                  <a:srgbClr val="FF0000"/>
                </a:solidFill>
              </a:rPr>
              <a:t>.Get()</a:t>
            </a:r>
            <a:r>
              <a:rPr lang="en-US" dirty="0" smtClean="0">
                <a:solidFill>
                  <a:srgbClr val="FF0000"/>
                </a:solidFill>
              </a:rPr>
              <a:t>, 0);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context-&gt;Release();</a:t>
            </a:r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Hirtelen tűnnek el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002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Megoldás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Korf</a:t>
            </a:r>
            <a:r>
              <a:rPr lang="hu-HU" dirty="0" err="1" smtClean="0"/>
              <a:t>üggő</a:t>
            </a:r>
            <a:r>
              <a:rPr lang="hu-HU" dirty="0" smtClean="0"/>
              <a:t> méret, intenzitás és átlátszóság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gsBillboard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struct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GsosBillboard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pos :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SV_Position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float2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tex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: TEXCOORD;</a:t>
            </a:r>
          </a:p>
          <a:p>
            <a:r>
              <a:rPr lang="hu-HU" sz="2000" dirty="0" smtClean="0"/>
              <a:t>    </a:t>
            </a:r>
            <a:r>
              <a:rPr lang="en-US" sz="2000" dirty="0" smtClean="0"/>
              <a:t>float opacity : OPACITY;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};</a:t>
            </a:r>
            <a:endParaRPr lang="hu-HU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hu-HU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/>
              <a:t>float s = input[0].age / input[0].lifespan;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sz="2000" dirty="0" err="1" smtClean="0"/>
              <a:t>output.opacity</a:t>
            </a:r>
            <a:r>
              <a:rPr lang="en-US" sz="2000" dirty="0" smtClean="0"/>
              <a:t> = 1 - abs(s*2-1);</a:t>
            </a:r>
          </a:p>
          <a:p>
            <a:endParaRPr lang="hu-HU" sz="2000" dirty="0" smtClean="0">
              <a:solidFill>
                <a:schemeClr val="tx2"/>
              </a:solidFill>
            </a:endParaRPr>
          </a:p>
          <a:p>
            <a:r>
              <a:rPr lang="hu-HU" sz="2000" dirty="0" smtClean="0">
                <a:solidFill>
                  <a:schemeClr val="tx2"/>
                </a:solidFill>
              </a:rPr>
              <a:t>// és mindenhol szorozzuk s-sel a szélességet és magasságot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7924800" y="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#9</a:t>
            </a:r>
            <a:r>
              <a:rPr lang="hu-HU" sz="3200" dirty="0" smtClean="0"/>
              <a:t>.</a:t>
            </a:r>
            <a:r>
              <a:rPr lang="en-US" sz="3200" dirty="0" smtClean="0"/>
              <a:t>0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psFire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>
          <a:solidFill>
            <a:srgbClr val="FFFF66"/>
          </a:solidFill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psFire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GsosBillboard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input) :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SV_Target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float4 color =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billboardTexture.Sample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linearSampler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input.tex.xy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);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color.rgb = 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float3(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color.a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color.a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4),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color.a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10));</a:t>
            </a:r>
          </a:p>
          <a:p>
            <a:r>
              <a:rPr lang="hu-HU" sz="2000" dirty="0" smtClean="0"/>
              <a:t>  </a:t>
            </a:r>
            <a:r>
              <a:rPr lang="en-US" sz="2000" dirty="0" err="1" smtClean="0"/>
              <a:t>color.a</a:t>
            </a:r>
            <a:r>
              <a:rPr lang="en-US" sz="2000" dirty="0" smtClean="0"/>
              <a:t> *= </a:t>
            </a:r>
            <a:r>
              <a:rPr lang="en-US" sz="2000" dirty="0" err="1" smtClean="0"/>
              <a:t>input.opacity</a:t>
            </a:r>
            <a:r>
              <a:rPr lang="en-US" sz="2000" dirty="0" smtClean="0"/>
              <a:t>;</a:t>
            </a:r>
          </a:p>
          <a:p>
            <a:r>
              <a:rPr lang="hu-HU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return color;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4" name="Téglalap 3"/>
          <p:cNvSpPr/>
          <p:nvPr/>
        </p:nvSpPr>
        <p:spPr>
          <a:xfrm>
            <a:off x="7924800" y="0"/>
            <a:ext cx="1219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#9</a:t>
            </a:r>
            <a:r>
              <a:rPr lang="hu-HU" sz="3200" dirty="0" smtClean="0"/>
              <a:t>.</a:t>
            </a:r>
            <a:r>
              <a:rPr lang="en-US" sz="3200" dirty="0" smtClean="0"/>
              <a:t>0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Simább tűz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4478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Átlátszóság: </a:t>
            </a:r>
            <a:r>
              <a:rPr lang="hu-HU" dirty="0" err="1" smtClean="0"/>
              <a:t>transparencyBlender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Egg</a:t>
            </a:r>
            <a:r>
              <a:rPr lang="en-US" dirty="0" smtClean="0"/>
              <a:t>::Mesh</a:t>
            </a:r>
            <a:r>
              <a:rPr lang="hu-HU" dirty="0" err="1" smtClean="0"/>
              <a:t>-t</a:t>
            </a:r>
            <a:r>
              <a:rPr lang="hu-HU" dirty="0" smtClean="0"/>
              <a:t> használva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Mesh::</a:t>
            </a:r>
            <a:r>
              <a:rPr lang="en-US" dirty="0" err="1" smtClean="0"/>
              <a:t>VertexStream</a:t>
            </a:r>
            <a:r>
              <a:rPr lang="en-US" dirty="0" smtClean="0"/>
              <a:t> a </a:t>
            </a:r>
            <a:r>
              <a:rPr lang="en-US" dirty="0" err="1" smtClean="0"/>
              <a:t>geometria</a:t>
            </a:r>
            <a:endParaRPr lang="en-US" dirty="0" smtClean="0"/>
          </a:p>
          <a:p>
            <a:r>
              <a:rPr lang="hu-HU" dirty="0"/>
              <a:t>s</a:t>
            </a:r>
            <a:r>
              <a:rPr lang="en-US" dirty="0" err="1" smtClean="0"/>
              <a:t>hader</a:t>
            </a:r>
            <a:r>
              <a:rPr lang="hu-HU" dirty="0" smtClean="0"/>
              <a:t>e</a:t>
            </a:r>
            <a:r>
              <a:rPr lang="en-US" dirty="0" smtClean="0"/>
              <a:t>kb</a:t>
            </a:r>
            <a:r>
              <a:rPr lang="hu-HU" dirty="0" smtClean="0"/>
              <a:t>ől</a:t>
            </a:r>
            <a:r>
              <a:rPr lang="en-US" dirty="0" smtClean="0"/>
              <a:t> Mesh::Material</a:t>
            </a:r>
          </a:p>
          <a:p>
            <a:r>
              <a:rPr lang="en-US" dirty="0" err="1" smtClean="0"/>
              <a:t>InputLayout</a:t>
            </a:r>
            <a:r>
              <a:rPr lang="en-US" dirty="0" smtClean="0"/>
              <a:t> </a:t>
            </a:r>
            <a:r>
              <a:rPr lang="en-US" dirty="0" err="1" smtClean="0"/>
              <a:t>gy</a:t>
            </a:r>
            <a:r>
              <a:rPr lang="hu-HU" dirty="0" smtClean="0"/>
              <a:t>ártása a </a:t>
            </a:r>
            <a:r>
              <a:rPr lang="hu-HU" dirty="0" err="1" smtClean="0"/>
              <a:t>Mesh</a:t>
            </a:r>
            <a:r>
              <a:rPr lang="hu-HU" dirty="0" smtClean="0"/>
              <a:t>::Binder feladata</a:t>
            </a:r>
          </a:p>
          <a:p>
            <a:r>
              <a:rPr lang="hu-HU" dirty="0" smtClean="0"/>
              <a:t>a végén kapunk egy </a:t>
            </a:r>
            <a:r>
              <a:rPr lang="hu-HU" dirty="0" err="1" smtClean="0"/>
              <a:t>Mesh</a:t>
            </a:r>
            <a:r>
              <a:rPr lang="hu-HU" dirty="0" smtClean="0"/>
              <a:t>::</a:t>
            </a:r>
            <a:r>
              <a:rPr lang="hu-HU" dirty="0" err="1" smtClean="0"/>
              <a:t>Shaded-et</a:t>
            </a:r>
            <a:r>
              <a:rPr lang="hu-HU" dirty="0" smtClean="0"/>
              <a:t> amit csak ki kell rajzolni</a:t>
            </a:r>
          </a:p>
          <a:p>
            <a:pPr lvl="1"/>
            <a:r>
              <a:rPr lang="hu-HU" dirty="0" smtClean="0"/>
              <a:t>beállítja a shadereket (+más anyagos dolgokat)</a:t>
            </a:r>
          </a:p>
          <a:p>
            <a:pPr lvl="1"/>
            <a:r>
              <a:rPr lang="hu-HU" dirty="0" smtClean="0"/>
              <a:t>az input </a:t>
            </a:r>
            <a:r>
              <a:rPr lang="hu-HU" dirty="0" err="1" smtClean="0"/>
              <a:t>layoutot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vertex</a:t>
            </a:r>
            <a:r>
              <a:rPr lang="hu-HU" dirty="0" smtClean="0"/>
              <a:t> </a:t>
            </a:r>
            <a:r>
              <a:rPr lang="hu-HU" dirty="0" err="1" smtClean="0"/>
              <a:t>buffert</a:t>
            </a:r>
            <a:endParaRPr lang="hu-HU" dirty="0" smtClean="0"/>
          </a:p>
          <a:p>
            <a:pPr lvl="1"/>
            <a:r>
              <a:rPr lang="hu-HU" dirty="0" smtClean="0"/>
              <a:t>rajzol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animate</a:t>
            </a:r>
            <a:r>
              <a:rPr lang="hu-HU" dirty="0" smtClean="0"/>
              <a:t> - rendezés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using namespace Egg::Math;</a:t>
            </a:r>
          </a:p>
          <a:p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CameraDepthComparator</a:t>
            </a:r>
            <a:r>
              <a:rPr lang="hu-HU" dirty="0" smtClean="0"/>
              <a:t> </a:t>
            </a:r>
            <a:r>
              <a:rPr lang="en-US" dirty="0" smtClean="0"/>
              <a:t>{</a:t>
            </a:r>
          </a:p>
          <a:p>
            <a:r>
              <a:rPr lang="hu-HU" dirty="0" smtClean="0"/>
              <a:t>  </a:t>
            </a:r>
            <a:r>
              <a:rPr lang="en-US" dirty="0" smtClean="0"/>
              <a:t>float3 ahead;</a:t>
            </a:r>
          </a:p>
          <a:p>
            <a:r>
              <a:rPr lang="hu-HU" dirty="0" smtClean="0"/>
              <a:t>  </a:t>
            </a:r>
            <a:r>
              <a:rPr lang="en-US" dirty="0" err="1" smtClean="0"/>
              <a:t>bool</a:t>
            </a:r>
            <a:r>
              <a:rPr lang="en-US" dirty="0" smtClean="0"/>
              <a:t> operator()(const Particle&amp; a,</a:t>
            </a:r>
            <a:endParaRPr lang="hu-HU" dirty="0" smtClean="0"/>
          </a:p>
          <a:p>
            <a:r>
              <a:rPr lang="hu-HU" dirty="0" smtClean="0"/>
              <a:t>                </a:t>
            </a:r>
            <a:r>
              <a:rPr lang="en-US" dirty="0" smtClean="0"/>
              <a:t> </a:t>
            </a:r>
            <a:r>
              <a:rPr lang="hu-HU" dirty="0" smtClean="0"/>
              <a:t> </a:t>
            </a:r>
            <a:r>
              <a:rPr lang="en-US" dirty="0" smtClean="0"/>
              <a:t>const Particle&amp; b) {</a:t>
            </a:r>
            <a:endParaRPr lang="hu-HU" dirty="0" smtClean="0"/>
          </a:p>
          <a:p>
            <a:r>
              <a:rPr lang="hu-HU" dirty="0" smtClean="0"/>
              <a:t>    </a:t>
            </a:r>
            <a:r>
              <a:rPr lang="en-US" dirty="0" smtClean="0"/>
              <a:t>return </a:t>
            </a:r>
          </a:p>
          <a:p>
            <a:r>
              <a:rPr lang="hu-HU" dirty="0" smtClean="0"/>
              <a:t>        </a:t>
            </a:r>
            <a:r>
              <a:rPr lang="en-US" dirty="0" err="1" smtClean="0">
                <a:solidFill>
                  <a:srgbClr val="FF0000"/>
                </a:solidFill>
              </a:rPr>
              <a:t>a.position.dot</a:t>
            </a:r>
            <a:r>
              <a:rPr lang="en-US" dirty="0" smtClean="0">
                <a:solidFill>
                  <a:srgbClr val="FF0000"/>
                </a:solidFill>
              </a:rPr>
              <a:t>(ahead) &gt;</a:t>
            </a:r>
            <a:endParaRPr lang="hu-HU" dirty="0" smtClean="0">
              <a:solidFill>
                <a:srgbClr val="FF0000"/>
              </a:solidFill>
            </a:endParaRPr>
          </a:p>
          <a:p>
            <a:r>
              <a:rPr lang="hu-HU" dirty="0" smtClean="0">
                <a:solidFill>
                  <a:srgbClr val="FF0000"/>
                </a:solidFill>
              </a:rPr>
              <a:t>    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hu-HU" dirty="0" smtClean="0">
                <a:solidFill>
                  <a:srgbClr val="FF0000"/>
                </a:solidFill>
              </a:rPr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b.position.dot</a:t>
            </a:r>
            <a:r>
              <a:rPr lang="en-US" dirty="0" smtClean="0">
                <a:solidFill>
                  <a:srgbClr val="FF0000"/>
                </a:solidFill>
              </a:rPr>
              <a:t>(ahead</a:t>
            </a:r>
            <a:r>
              <a:rPr lang="en-US" dirty="0" smtClean="0"/>
              <a:t>) + 0.01;</a:t>
            </a:r>
          </a:p>
          <a:p>
            <a:r>
              <a:rPr lang="hu-HU" dirty="0" smtClean="0"/>
              <a:t>  </a:t>
            </a:r>
            <a:r>
              <a:rPr lang="en-US" dirty="0" smtClean="0"/>
              <a:t>}</a:t>
            </a:r>
          </a:p>
          <a:p>
            <a:r>
              <a:rPr lang="en-US" dirty="0" smtClean="0"/>
              <a:t>} comp = { </a:t>
            </a:r>
            <a:r>
              <a:rPr lang="en-US" dirty="0" err="1" smtClean="0"/>
              <a:t>firstPersonCam</a:t>
            </a:r>
            <a:r>
              <a:rPr lang="en-US" dirty="0" smtClean="0"/>
              <a:t>-&gt;</a:t>
            </a:r>
            <a:r>
              <a:rPr lang="en-US" dirty="0" err="1" smtClean="0"/>
              <a:t>getAhead</a:t>
            </a:r>
            <a:r>
              <a:rPr lang="en-US" dirty="0" smtClean="0"/>
              <a:t>() };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std::sort</a:t>
            </a:r>
            <a:r>
              <a:rPr lang="en-US" dirty="0" smtClean="0"/>
              <a:t>(</a:t>
            </a:r>
            <a:r>
              <a:rPr lang="en-US" dirty="0" err="1" smtClean="0"/>
              <a:t>particles.begin</a:t>
            </a:r>
            <a:r>
              <a:rPr lang="en-US" dirty="0" smtClean="0"/>
              <a:t>(), </a:t>
            </a:r>
            <a:r>
              <a:rPr lang="en-US" dirty="0" err="1" smtClean="0"/>
              <a:t>particles.end</a:t>
            </a:r>
            <a:r>
              <a:rPr lang="en-US" dirty="0" smtClean="0"/>
              <a:t>(), comp);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Rendezéssel szép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453551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6002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400 részecske, kisebb alfa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752600"/>
            <a:ext cx="624840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Game.h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include &lt;vector&gt;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Game.</a:t>
            </a:r>
            <a:r>
              <a:rPr lang="hu-HU" dirty="0" smtClean="0"/>
              <a:t>h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 Game : public Egg::App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  <a:endParaRPr lang="hu-HU" dirty="0" smtClean="0"/>
          </a:p>
          <a:p>
            <a:r>
              <a:rPr lang="hu-HU" dirty="0" smtClean="0"/>
              <a:t>  </a:t>
            </a:r>
            <a:r>
              <a:rPr lang="en-US" dirty="0" smtClean="0"/>
              <a:t>std::vector&lt;Particle&gt; particles;</a:t>
            </a:r>
          </a:p>
          <a:p>
            <a:r>
              <a:rPr lang="hu-HU" dirty="0" smtClean="0"/>
              <a:t>  </a:t>
            </a:r>
            <a:r>
              <a:rPr lang="en-US" dirty="0" smtClean="0"/>
              <a:t>Egg::Mesh</a:t>
            </a:r>
            <a:r>
              <a:rPr lang="en-US" smtClean="0"/>
              <a:t>::</a:t>
            </a:r>
            <a:r>
              <a:rPr lang="en-US" smtClean="0"/>
              <a:t>Shaded:P</a:t>
            </a:r>
            <a:endParaRPr lang="hu-HU" dirty="0" smtClean="0"/>
          </a:p>
          <a:p>
            <a:r>
              <a:rPr lang="hu-HU" dirty="0" smtClean="0"/>
              <a:t>    </a:t>
            </a:r>
            <a:r>
              <a:rPr lang="en-US" dirty="0" err="1" smtClean="0"/>
              <a:t>fireBillboardSet</a:t>
            </a:r>
            <a:r>
              <a:rPr lang="en-US" dirty="0" smtClean="0"/>
              <a:t>;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com_ptr</a:t>
            </a:r>
            <a:r>
              <a:rPr lang="en-US" dirty="0" smtClean="0"/>
              <a:t>&lt;ID3D11Buffer</a:t>
            </a:r>
            <a:r>
              <a:rPr lang="en-US" dirty="0" smtClean="0"/>
              <a:t>&gt;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perSwapChainConstantBuffer</a:t>
            </a:r>
            <a:r>
              <a:rPr lang="en-US" dirty="0"/>
              <a:t>;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Game</a:t>
            </a:r>
            <a:r>
              <a:rPr lang="en-US" dirty="0" smtClean="0"/>
              <a:t>::Game</a:t>
            </a:r>
            <a:endParaRPr lang="en-US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for(</a:t>
            </a:r>
            <a:r>
              <a:rPr lang="hu-HU" dirty="0" smtClean="0"/>
              <a:t>u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=0; </a:t>
            </a:r>
            <a:r>
              <a:rPr lang="en-US" dirty="0" err="1" smtClean="0"/>
              <a:t>i</a:t>
            </a:r>
            <a:r>
              <a:rPr lang="en-US" dirty="0" smtClean="0"/>
              <a:t>&lt;40; </a:t>
            </a:r>
            <a:r>
              <a:rPr lang="en-US" dirty="0" err="1" smtClean="0"/>
              <a:t>i</a:t>
            </a:r>
            <a:r>
              <a:rPr lang="en-US" dirty="0" smtClean="0"/>
              <a:t>++)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particles.push_back</a:t>
            </a:r>
            <a:r>
              <a:rPr lang="en-US" dirty="0" smtClean="0"/>
              <a:t>(Particle());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createResources</a:t>
            </a:r>
            <a:endParaRPr lang="en-US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D3D11_INPUT_ELEMENT_DESC </a:t>
            </a:r>
            <a:r>
              <a:rPr lang="en-US" dirty="0" err="1" smtClean="0"/>
              <a:t>particleElements</a:t>
            </a:r>
            <a:r>
              <a:rPr lang="en-US" dirty="0" smtClean="0"/>
              <a:t>[3];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AlignedByteOffset</a:t>
            </a:r>
            <a:r>
              <a:rPr lang="en-US" dirty="0" smtClean="0"/>
              <a:t> = </a:t>
            </a:r>
            <a:r>
              <a:rPr lang="en-US" dirty="0" err="1" smtClean="0"/>
              <a:t>offsetof</a:t>
            </a:r>
            <a:r>
              <a:rPr lang="en-US" dirty="0" smtClean="0"/>
              <a:t>(Particle, position);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[0].Format = DXGI_FORMAT_R32G32B32_FLOAT;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InputSlot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InputSlotClass</a:t>
            </a:r>
            <a:r>
              <a:rPr lang="en-US" dirty="0" smtClean="0"/>
              <a:t> = D3D11_INPUT_PER_VERTEX_DATA;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InstanceDataStepRate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SemanticIndex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[0].</a:t>
            </a:r>
            <a:r>
              <a:rPr lang="en-US" dirty="0" err="1" smtClean="0"/>
              <a:t>SemanticName</a:t>
            </a:r>
            <a:r>
              <a:rPr lang="en-US" dirty="0" smtClean="0"/>
              <a:t> = "POSITION";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AlignedByteOffset</a:t>
            </a:r>
            <a:r>
              <a:rPr lang="en-US" dirty="0" smtClean="0"/>
              <a:t> = </a:t>
            </a:r>
            <a:r>
              <a:rPr lang="en-US" dirty="0" err="1" smtClean="0"/>
              <a:t>offsetof</a:t>
            </a:r>
            <a:r>
              <a:rPr lang="en-US" dirty="0" smtClean="0"/>
              <a:t>(Particle, lifespan);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[1].Format = DXGI_FORMAT_R32_FLOAT;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InputSlot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InputSlotClass</a:t>
            </a:r>
            <a:r>
              <a:rPr lang="en-US" dirty="0" smtClean="0"/>
              <a:t> = D3D11_INPUT_PER_VERTEX_DATA;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InstanceDataStepRate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SemanticIndex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[1].</a:t>
            </a:r>
            <a:r>
              <a:rPr lang="en-US" dirty="0" err="1" smtClean="0"/>
              <a:t>SemanticName</a:t>
            </a:r>
            <a:r>
              <a:rPr lang="en-US" dirty="0" smtClean="0"/>
              <a:t> = "LIFESPAN";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AlignedByteOffset</a:t>
            </a:r>
            <a:r>
              <a:rPr lang="en-US" dirty="0" smtClean="0"/>
              <a:t> = </a:t>
            </a:r>
            <a:r>
              <a:rPr lang="en-US" dirty="0" err="1" smtClean="0"/>
              <a:t>offsetof</a:t>
            </a:r>
            <a:r>
              <a:rPr lang="en-US" dirty="0" smtClean="0"/>
              <a:t>(Particle, age);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[2].Format = DXGI_FORMAT_R32_FLOAT;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InputSlot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InputSlotClass</a:t>
            </a:r>
            <a:r>
              <a:rPr lang="en-US" dirty="0" smtClean="0"/>
              <a:t> = D3D11_INPUT_PER_VERTEX_DATA;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InstanceDataStepRate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SemanticIndex</a:t>
            </a:r>
            <a:r>
              <a:rPr lang="en-US" dirty="0" smtClean="0"/>
              <a:t> = 0;</a:t>
            </a:r>
          </a:p>
          <a:p>
            <a:r>
              <a:rPr lang="en-US" dirty="0" err="1" smtClean="0"/>
              <a:t>particleElements</a:t>
            </a:r>
            <a:r>
              <a:rPr lang="en-US" dirty="0" smtClean="0"/>
              <a:t>[2].</a:t>
            </a:r>
            <a:r>
              <a:rPr lang="en-US" dirty="0" err="1" smtClean="0"/>
              <a:t>SemanticName</a:t>
            </a:r>
            <a:r>
              <a:rPr lang="en-US" dirty="0" smtClean="0"/>
              <a:t> = "AGE</a:t>
            </a:r>
            <a:r>
              <a:rPr lang="en-US" dirty="0" smtClean="0"/>
              <a:t>";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19685</TotalTime>
  <Words>1529</Words>
  <Application>Microsoft Office PowerPoint</Application>
  <PresentationFormat>On-screen Show (4:3)</PresentationFormat>
  <Paragraphs>372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Courier New</vt:lpstr>
      <vt:lpstr>Office-téma</vt:lpstr>
      <vt:lpstr>3gr 7. labor</vt:lpstr>
      <vt:lpstr>Particle osztály (Game-ben)</vt:lpstr>
      <vt:lpstr>Particle osztály</vt:lpstr>
      <vt:lpstr>Particle buffer, input layout és pass</vt:lpstr>
      <vt:lpstr>Egg::Mesh-t használva</vt:lpstr>
      <vt:lpstr>Game.h</vt:lpstr>
      <vt:lpstr>Game.h</vt:lpstr>
      <vt:lpstr>Game::Game</vt:lpstr>
      <vt:lpstr>createResources</vt:lpstr>
      <vt:lpstr>createResources</vt:lpstr>
      <vt:lpstr>createResources</vt:lpstr>
      <vt:lpstr>billboard.hlsli</vt:lpstr>
      <vt:lpstr>vsBillboard.hlsl</vt:lpstr>
      <vt:lpstr>gsBillboard.hlsl</vt:lpstr>
      <vt:lpstr>psFire.hlsl</vt:lpstr>
      <vt:lpstr>createResources</vt:lpstr>
      <vt:lpstr>createResources</vt:lpstr>
      <vt:lpstr>createResources</vt:lpstr>
      <vt:lpstr>createResources</vt:lpstr>
      <vt:lpstr>releaseResources</vt:lpstr>
      <vt:lpstr>render</vt:lpstr>
      <vt:lpstr>Színes plakátok</vt:lpstr>
      <vt:lpstr>Textúra</vt:lpstr>
      <vt:lpstr>createResources</vt:lpstr>
      <vt:lpstr>psBillboard.hlsl</vt:lpstr>
      <vt:lpstr>Textúrázott, de viewporthoz torzuló</vt:lpstr>
      <vt:lpstr>createSwapChainResources</vt:lpstr>
      <vt:lpstr>Állandó méretű plakátok</vt:lpstr>
      <vt:lpstr>Alpha blending</vt:lpstr>
      <vt:lpstr>hasznos blend állapotok (fx syntax, nem copyzható)</vt:lpstr>
      <vt:lpstr>egyéb raszter állapotok (fx syntax, nem copyzható)</vt:lpstr>
      <vt:lpstr>hasznos mélység állapotok (fx syntax, nem copyzható)</vt:lpstr>
      <vt:lpstr>Előtte</vt:lpstr>
      <vt:lpstr>Additive blenderrel… de z-teszt is van</vt:lpstr>
      <vt:lpstr>Nincs depth test – zsiráf sem takar</vt:lpstr>
      <vt:lpstr>Z-teszt van, mélységírás nincs: Zsiráf takar, plakát nem</vt:lpstr>
      <vt:lpstr>TransparencyBlender: Rossz a sorrend… hátsók takarnak előbbiekre</vt:lpstr>
      <vt:lpstr>Legyen színesebb</vt:lpstr>
      <vt:lpstr>worldBillboardSize (1, 1)</vt:lpstr>
      <vt:lpstr>Nagyobb tűz</vt:lpstr>
      <vt:lpstr>Particle</vt:lpstr>
      <vt:lpstr>Game::animate</vt:lpstr>
      <vt:lpstr>Game::animate</vt:lpstr>
      <vt:lpstr>Hirtelen tűnnek el</vt:lpstr>
      <vt:lpstr>Megoldás</vt:lpstr>
      <vt:lpstr>gsBillboard</vt:lpstr>
      <vt:lpstr>psFire</vt:lpstr>
      <vt:lpstr>Simább tűz</vt:lpstr>
      <vt:lpstr>Átlátszóság: transparencyBlender</vt:lpstr>
      <vt:lpstr>animate - rendezés</vt:lpstr>
      <vt:lpstr>Rendezéssel szép</vt:lpstr>
      <vt:lpstr>400 részecske, kisebb alfa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Direct3D11 KickStart</dc:title>
  <dc:creator>Laci</dc:creator>
  <cp:lastModifiedBy>László Szécsi</cp:lastModifiedBy>
  <cp:revision>292</cp:revision>
  <dcterms:created xsi:type="dcterms:W3CDTF">2011-02-09T17:24:52Z</dcterms:created>
  <dcterms:modified xsi:type="dcterms:W3CDTF">2020-05-15T13:08:42Z</dcterms:modified>
</cp:coreProperties>
</file>